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17"/>
  </p:notesMasterIdLst>
  <p:sldIdLst>
    <p:sldId id="256" r:id="rId4"/>
    <p:sldId id="267" r:id="rId5"/>
    <p:sldId id="275" r:id="rId6"/>
    <p:sldId id="281" r:id="rId7"/>
    <p:sldId id="276" r:id="rId8"/>
    <p:sldId id="259" r:id="rId9"/>
    <p:sldId id="260" r:id="rId10"/>
    <p:sldId id="261" r:id="rId11"/>
    <p:sldId id="272" r:id="rId12"/>
    <p:sldId id="273" r:id="rId13"/>
    <p:sldId id="274" r:id="rId14"/>
    <p:sldId id="280" r:id="rId15"/>
    <p:sldId id="264" r:id="rId16"/>
  </p:sldIdLst>
  <p:sldSz cx="12193588" cy="6858000"/>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Impact" panose="020B0806030902050204" pitchFamily="34" charset="0"/>
        <a:ea typeface="SimSun" panose="02010600030101010101" pitchFamily="2" charset="-122"/>
        <a:cs typeface="+mn-cs"/>
      </a:defRPr>
    </a:lvl1pPr>
    <a:lvl2pPr marL="742950" indent="-285750" algn="l" defTabSz="449263" rtl="0" eaLnBrk="0" fontAlgn="base" hangingPunct="0">
      <a:spcBef>
        <a:spcPct val="0"/>
      </a:spcBef>
      <a:spcAft>
        <a:spcPct val="0"/>
      </a:spcAft>
      <a:defRPr kern="1200">
        <a:solidFill>
          <a:schemeClr val="bg1"/>
        </a:solidFill>
        <a:latin typeface="Impact" panose="020B0806030902050204" pitchFamily="34" charset="0"/>
        <a:ea typeface="SimSun" panose="02010600030101010101" pitchFamily="2" charset="-122"/>
        <a:cs typeface="+mn-cs"/>
      </a:defRPr>
    </a:lvl2pPr>
    <a:lvl3pPr marL="1143000" indent="-228600" algn="l" defTabSz="449263" rtl="0" eaLnBrk="0" fontAlgn="base" hangingPunct="0">
      <a:spcBef>
        <a:spcPct val="0"/>
      </a:spcBef>
      <a:spcAft>
        <a:spcPct val="0"/>
      </a:spcAft>
      <a:defRPr kern="1200">
        <a:solidFill>
          <a:schemeClr val="bg1"/>
        </a:solidFill>
        <a:latin typeface="Impact" panose="020B0806030902050204" pitchFamily="34" charset="0"/>
        <a:ea typeface="SimSun" panose="02010600030101010101" pitchFamily="2" charset="-122"/>
        <a:cs typeface="+mn-cs"/>
      </a:defRPr>
    </a:lvl3pPr>
    <a:lvl4pPr marL="1600200" indent="-228600" algn="l" defTabSz="449263" rtl="0" eaLnBrk="0" fontAlgn="base" hangingPunct="0">
      <a:spcBef>
        <a:spcPct val="0"/>
      </a:spcBef>
      <a:spcAft>
        <a:spcPct val="0"/>
      </a:spcAft>
      <a:defRPr kern="1200">
        <a:solidFill>
          <a:schemeClr val="bg1"/>
        </a:solidFill>
        <a:latin typeface="Impact" panose="020B0806030902050204" pitchFamily="34" charset="0"/>
        <a:ea typeface="SimSun" panose="02010600030101010101" pitchFamily="2" charset="-122"/>
        <a:cs typeface="+mn-cs"/>
      </a:defRPr>
    </a:lvl4pPr>
    <a:lvl5pPr marL="2057400" indent="-228600" algn="l" defTabSz="449263" rtl="0" eaLnBrk="0" fontAlgn="base" hangingPunct="0">
      <a:spcBef>
        <a:spcPct val="0"/>
      </a:spcBef>
      <a:spcAft>
        <a:spcPct val="0"/>
      </a:spcAft>
      <a:defRPr kern="1200">
        <a:solidFill>
          <a:schemeClr val="bg1"/>
        </a:solidFill>
        <a:latin typeface="Impact" panose="020B080603090205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Impact" panose="020B080603090205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Impact" panose="020B080603090205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Impact" panose="020B080603090205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Impact" panose="020B0806030902050204" pitchFamily="34" charset="0"/>
        <a:ea typeface="SimSun"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2" autoAdjust="0"/>
    <p:restoredTop sz="94660"/>
  </p:normalViewPr>
  <p:slideViewPr>
    <p:cSldViewPr>
      <p:cViewPr varScale="1">
        <p:scale>
          <a:sx n="55" d="100"/>
          <a:sy n="55" d="100"/>
        </p:scale>
        <p:origin x="784" y="192"/>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nl-NL" altLang="nl-NL"/>
          </a:p>
        </p:txBody>
      </p:sp>
      <p:sp>
        <p:nvSpPr>
          <p:cNvPr id="4099"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nl-NL" altLang="nl-NL"/>
          </a:p>
        </p:txBody>
      </p:sp>
      <p:sp>
        <p:nvSpPr>
          <p:cNvPr id="4100"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nl-NL" altLang="nl-NL"/>
          </a:p>
        </p:txBody>
      </p:sp>
      <p:sp>
        <p:nvSpPr>
          <p:cNvPr id="4101"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nl-NL" altLang="nl-NL"/>
          </a:p>
        </p:txBody>
      </p:sp>
      <p:sp>
        <p:nvSpPr>
          <p:cNvPr id="4102"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nl-NL" altLang="nl-NL"/>
          </a:p>
        </p:txBody>
      </p:sp>
      <p:sp>
        <p:nvSpPr>
          <p:cNvPr id="4103"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nl-NL" altLang="nl-NL"/>
          </a:p>
        </p:txBody>
      </p:sp>
      <p:sp>
        <p:nvSpPr>
          <p:cNvPr id="4104" name="Rectangle 7"/>
          <p:cNvSpPr>
            <a:spLocks noGrp="1" noRot="1" noChangeAspect="1" noChangeArrowheads="1"/>
          </p:cNvSpPr>
          <p:nvPr>
            <p:ph type="sldImg"/>
          </p:nvPr>
        </p:nvSpPr>
        <p:spPr bwMode="auto">
          <a:xfrm>
            <a:off x="-11798300" y="-11796713"/>
            <a:ext cx="11788775" cy="1248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8"/>
          <p:cNvSpPr>
            <a:spLocks noGrp="1" noChangeArrowheads="1"/>
          </p:cNvSpPr>
          <p:nvPr>
            <p:ph type="body"/>
          </p:nvPr>
        </p:nvSpPr>
        <p:spPr bwMode="auto">
          <a:xfrm>
            <a:off x="685800" y="4343400"/>
            <a:ext cx="5475288"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nl-NL" altLang="nl-NL" noProof="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txBox="1">
            <a:spLocks noGrp="1" noChangeArrowheads="1"/>
          </p:cNvSpPr>
          <p:nvPr>
            <p:ph type="body" idx="1"/>
          </p:nvPr>
        </p:nvSpPr>
        <p:spPr>
          <a:xfrm>
            <a:off x="685800" y="4343400"/>
            <a:ext cx="5476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txBox="1">
            <a:spLocks noGrp="1" noRot="1" noChangeAspect="1" noChangeArrowheads="1" noTextEdit="1"/>
          </p:cNvSpPr>
          <p:nvPr>
            <p:ph type="sldImg"/>
          </p:nvPr>
        </p:nvSpPr>
        <p:spPr>
          <a:xfrm>
            <a:off x="-17002125" y="-11796713"/>
            <a:ext cx="22199600" cy="12485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7" name="Rectangle 2"/>
          <p:cNvSpPr txBox="1">
            <a:spLocks noGrp="1" noChangeArrowheads="1"/>
          </p:cNvSpPr>
          <p:nvPr>
            <p:ph type="body" idx="1"/>
          </p:nvPr>
        </p:nvSpPr>
        <p:spPr>
          <a:xfrm>
            <a:off x="685800" y="4343400"/>
            <a:ext cx="5476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17002125" y="-11796713"/>
            <a:ext cx="22199600" cy="12485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5" name="Rectangle 2"/>
          <p:cNvSpPr txBox="1">
            <a:spLocks noGrp="1" noChangeArrowheads="1"/>
          </p:cNvSpPr>
          <p:nvPr>
            <p:ph type="body" idx="1"/>
          </p:nvPr>
        </p:nvSpPr>
        <p:spPr>
          <a:xfrm>
            <a:off x="685800" y="4343400"/>
            <a:ext cx="5476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17002125" y="-11796713"/>
            <a:ext cx="22199600" cy="12485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Rectangle 2"/>
          <p:cNvSpPr txBox="1">
            <a:spLocks noGrp="1" noChangeArrowheads="1"/>
          </p:cNvSpPr>
          <p:nvPr>
            <p:ph type="body" idx="1"/>
          </p:nvPr>
        </p:nvSpPr>
        <p:spPr>
          <a:xfrm>
            <a:off x="685800" y="4343400"/>
            <a:ext cx="5476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txBox="1">
            <a:spLocks noGrp="1" noRot="1" noChangeAspect="1" noChangeArrowheads="1" noTextEdit="1"/>
          </p:cNvSpPr>
          <p:nvPr>
            <p:ph type="sldImg"/>
          </p:nvPr>
        </p:nvSpPr>
        <p:spPr>
          <a:xfrm>
            <a:off x="-17003713" y="-11796713"/>
            <a:ext cx="22207538" cy="1249045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7" name="Rectangle 2"/>
          <p:cNvSpPr txBox="1">
            <a:spLocks noGrp="1" noChangeArrowheads="1"/>
          </p:cNvSpPr>
          <p:nvPr>
            <p:ph type="body" idx="1"/>
          </p:nvPr>
        </p:nvSpPr>
        <p:spPr>
          <a:xfrm>
            <a:off x="685800" y="4343400"/>
            <a:ext cx="5476875"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5588"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1C9F8110-1044-422A-8C15-788339045F00}"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2D26447-B381-4CB0-A217-602C48934F99}" type="slidenum">
              <a:rPr lang="nl-NL"/>
              <a:pPr>
                <a:defRPr/>
              </a:pPr>
              <a:t>‹nr.›</a:t>
            </a:fld>
            <a:endParaRPr lang="nl-NL"/>
          </a:p>
        </p:txBody>
      </p:sp>
    </p:spTree>
    <p:extLst>
      <p:ext uri="{BB962C8B-B14F-4D97-AF65-F5344CB8AC3E}">
        <p14:creationId xmlns:p14="http://schemas.microsoft.com/office/powerpoint/2010/main" val="111471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BA7FE26F-EC77-4ED2-A721-5D3D37878DA4}"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FBF4736-5CA6-42BF-8A16-A9FAF73F54A1}" type="slidenum">
              <a:rPr lang="nl-NL"/>
              <a:pPr>
                <a:defRPr/>
              </a:pPr>
              <a:t>‹nr.›</a:t>
            </a:fld>
            <a:endParaRPr lang="nl-NL"/>
          </a:p>
        </p:txBody>
      </p:sp>
    </p:spTree>
    <p:extLst>
      <p:ext uri="{BB962C8B-B14F-4D97-AF65-F5344CB8AC3E}">
        <p14:creationId xmlns:p14="http://schemas.microsoft.com/office/powerpoint/2010/main" val="223807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6488"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5888"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DE1BF75-CEF9-4EAE-B448-7772950555A6}"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1328217-4FF3-4EE0-9F52-E2B8A964F095}" type="slidenum">
              <a:rPr lang="nl-NL"/>
              <a:pPr>
                <a:defRPr/>
              </a:pPr>
              <a:t>‹nr.›</a:t>
            </a:fld>
            <a:endParaRPr lang="nl-NL"/>
          </a:p>
        </p:txBody>
      </p:sp>
    </p:spTree>
    <p:extLst>
      <p:ext uri="{BB962C8B-B14F-4D97-AF65-F5344CB8AC3E}">
        <p14:creationId xmlns:p14="http://schemas.microsoft.com/office/powerpoint/2010/main" val="1921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7188" cy="1325563"/>
          </a:xfrm>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C630FD31-40F7-401F-8F16-55A5EA1D924A}" type="datetimeFigureOut">
              <a:rPr lang="nl-NL"/>
              <a:pPr>
                <a:defRPr/>
              </a:pPr>
              <a:t>10-11-2020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5C2E506D-F5BB-4B86-A848-16A6D314775E}" type="slidenum">
              <a:rPr lang="nl-NL"/>
              <a:pPr>
                <a:defRPr/>
              </a:pPr>
              <a:t>‹nr.›</a:t>
            </a:fld>
            <a:endParaRPr lang="nl-NL"/>
          </a:p>
        </p:txBody>
      </p:sp>
    </p:spTree>
    <p:extLst>
      <p:ext uri="{BB962C8B-B14F-4D97-AF65-F5344CB8AC3E}">
        <p14:creationId xmlns:p14="http://schemas.microsoft.com/office/powerpoint/2010/main" val="2898277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5588"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CCBABA40-2E4C-4C84-ABF8-E0DFDE8E8591}"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51494CF-2D7B-4015-B635-76FE7DBBE981}" type="slidenum">
              <a:rPr lang="nl-NL"/>
              <a:pPr>
                <a:defRPr/>
              </a:pPr>
              <a:t>‹nr.›</a:t>
            </a:fld>
            <a:endParaRPr lang="nl-NL"/>
          </a:p>
        </p:txBody>
      </p:sp>
    </p:spTree>
    <p:extLst>
      <p:ext uri="{BB962C8B-B14F-4D97-AF65-F5344CB8AC3E}">
        <p14:creationId xmlns:p14="http://schemas.microsoft.com/office/powerpoint/2010/main" val="116622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805C54E6-4E62-4DA9-87D2-C47106066427}"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D5D90EF-D1AD-4129-891F-5A8CC7C6E27B}" type="slidenum">
              <a:rPr lang="nl-NL"/>
              <a:pPr>
                <a:defRPr/>
              </a:pPr>
              <a:t>‹nr.›</a:t>
            </a:fld>
            <a:endParaRPr lang="nl-NL"/>
          </a:p>
        </p:txBody>
      </p:sp>
    </p:spTree>
    <p:extLst>
      <p:ext uri="{BB962C8B-B14F-4D97-AF65-F5344CB8AC3E}">
        <p14:creationId xmlns:p14="http://schemas.microsoft.com/office/powerpoint/2010/main" val="3624785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7188"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FE3D0705-2A18-49CC-A6D1-47100ECF53A0}"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2E23124-F580-4CD8-AF80-CE038D2C5E3B}" type="slidenum">
              <a:rPr lang="nl-NL"/>
              <a:pPr>
                <a:defRPr/>
              </a:pPr>
              <a:t>‹nr.›</a:t>
            </a:fld>
            <a:endParaRPr lang="nl-NL"/>
          </a:p>
        </p:txBody>
      </p:sp>
    </p:spTree>
    <p:extLst>
      <p:ext uri="{BB962C8B-B14F-4D97-AF65-F5344CB8AC3E}">
        <p14:creationId xmlns:p14="http://schemas.microsoft.com/office/powerpoint/2010/main" val="3498973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3188"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4B676D2E-7CC1-4CF1-A2A2-22C658E694E7}" type="datetimeFigureOut">
              <a:rPr lang="nl-NL"/>
              <a:pPr>
                <a:defRPr/>
              </a:pPr>
              <a:t>10-11-2020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27A2DF4-E4C5-41B5-B479-FFBD8A6726DA}" type="slidenum">
              <a:rPr lang="nl-NL"/>
              <a:pPr>
                <a:defRPr/>
              </a:pPr>
              <a:t>‹nr.›</a:t>
            </a:fld>
            <a:endParaRPr lang="nl-NL"/>
          </a:p>
        </p:txBody>
      </p:sp>
    </p:spTree>
    <p:extLst>
      <p:ext uri="{BB962C8B-B14F-4D97-AF65-F5344CB8AC3E}">
        <p14:creationId xmlns:p14="http://schemas.microsoft.com/office/powerpoint/2010/main" val="2674160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7187"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3788" y="2505075"/>
            <a:ext cx="51831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B275C6C1-23FB-4CC3-996E-387B1730E04C}" type="datetimeFigureOut">
              <a:rPr lang="nl-NL"/>
              <a:pPr>
                <a:defRPr/>
              </a:pPr>
              <a:t>10-11-2020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2A3E3DEF-3AA7-4367-8A30-B97F88DE268E}" type="slidenum">
              <a:rPr lang="nl-NL"/>
              <a:pPr>
                <a:defRPr/>
              </a:pPr>
              <a:t>‹nr.›</a:t>
            </a:fld>
            <a:endParaRPr lang="nl-NL"/>
          </a:p>
        </p:txBody>
      </p:sp>
    </p:spTree>
    <p:extLst>
      <p:ext uri="{BB962C8B-B14F-4D97-AF65-F5344CB8AC3E}">
        <p14:creationId xmlns:p14="http://schemas.microsoft.com/office/powerpoint/2010/main" val="3928586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A5E9103E-27BF-4B10-982F-288C94410A40}" type="datetimeFigureOut">
              <a:rPr lang="nl-NL"/>
              <a:pPr>
                <a:defRPr/>
              </a:pPr>
              <a:t>10-11-2020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7DCECEA8-3905-4C9D-8217-86CAA321BDCB}" type="slidenum">
              <a:rPr lang="nl-NL"/>
              <a:pPr>
                <a:defRPr/>
              </a:pPr>
              <a:t>‹nr.›</a:t>
            </a:fld>
            <a:endParaRPr lang="nl-NL"/>
          </a:p>
        </p:txBody>
      </p:sp>
    </p:spTree>
    <p:extLst>
      <p:ext uri="{BB962C8B-B14F-4D97-AF65-F5344CB8AC3E}">
        <p14:creationId xmlns:p14="http://schemas.microsoft.com/office/powerpoint/2010/main" val="1816906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CE9CB0EA-59BA-476F-A753-83F57CA1AF02}" type="datetimeFigureOut">
              <a:rPr lang="nl-NL"/>
              <a:pPr>
                <a:defRPr/>
              </a:pPr>
              <a:t>10-11-2020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72F8B475-BC26-482B-B1D3-B4F42D3409D5}" type="slidenum">
              <a:rPr lang="nl-NL"/>
              <a:pPr>
                <a:defRPr/>
              </a:pPr>
              <a:t>‹nr.›</a:t>
            </a:fld>
            <a:endParaRPr lang="nl-NL"/>
          </a:p>
        </p:txBody>
      </p:sp>
    </p:spTree>
    <p:extLst>
      <p:ext uri="{BB962C8B-B14F-4D97-AF65-F5344CB8AC3E}">
        <p14:creationId xmlns:p14="http://schemas.microsoft.com/office/powerpoint/2010/main" val="141968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9F38B9E1-76DE-4134-B095-6E497518D43B}"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FAA2393-6312-48D9-9E8F-D4A657A5EE87}" type="slidenum">
              <a:rPr lang="nl-NL"/>
              <a:pPr>
                <a:defRPr/>
              </a:pPr>
              <a:t>‹nr.›</a:t>
            </a:fld>
            <a:endParaRPr lang="nl-NL"/>
          </a:p>
        </p:txBody>
      </p:sp>
    </p:spTree>
    <p:extLst>
      <p:ext uri="{BB962C8B-B14F-4D97-AF65-F5344CB8AC3E}">
        <p14:creationId xmlns:p14="http://schemas.microsoft.com/office/powerpoint/2010/main" val="2397461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A0D8EAB2-D390-4232-8D9D-68FB68EFC6DF}" type="datetimeFigureOut">
              <a:rPr lang="nl-NL"/>
              <a:pPr>
                <a:defRPr/>
              </a:pPr>
              <a:t>10-11-2020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039EA46-44C3-4447-A940-487F15A3D24B}" type="slidenum">
              <a:rPr lang="nl-NL"/>
              <a:pPr>
                <a:defRPr/>
              </a:pPr>
              <a:t>‹nr.›</a:t>
            </a:fld>
            <a:endParaRPr lang="nl-NL"/>
          </a:p>
        </p:txBody>
      </p:sp>
    </p:spTree>
    <p:extLst>
      <p:ext uri="{BB962C8B-B14F-4D97-AF65-F5344CB8AC3E}">
        <p14:creationId xmlns:p14="http://schemas.microsoft.com/office/powerpoint/2010/main" val="367363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378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854ED13B-AA94-41E4-AB49-DE59C653D46D}" type="datetimeFigureOut">
              <a:rPr lang="nl-NL"/>
              <a:pPr>
                <a:defRPr/>
              </a:pPr>
              <a:t>10-11-2020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CFD4131-FD8B-4F06-AD10-9152C9E7863D}" type="slidenum">
              <a:rPr lang="nl-NL"/>
              <a:pPr>
                <a:defRPr/>
              </a:pPr>
              <a:t>‹nr.›</a:t>
            </a:fld>
            <a:endParaRPr lang="nl-NL"/>
          </a:p>
        </p:txBody>
      </p:sp>
    </p:spTree>
    <p:extLst>
      <p:ext uri="{BB962C8B-B14F-4D97-AF65-F5344CB8AC3E}">
        <p14:creationId xmlns:p14="http://schemas.microsoft.com/office/powerpoint/2010/main" val="1841371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9FD91DE-9338-40F2-8B65-63F66C665420}"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6E2310E-451B-4DFA-9EA6-46C4CE30FE5B}" type="slidenum">
              <a:rPr lang="nl-NL"/>
              <a:pPr>
                <a:defRPr/>
              </a:pPr>
              <a:t>‹nr.›</a:t>
            </a:fld>
            <a:endParaRPr lang="nl-NL"/>
          </a:p>
        </p:txBody>
      </p:sp>
    </p:spTree>
    <p:extLst>
      <p:ext uri="{BB962C8B-B14F-4D97-AF65-F5344CB8AC3E}">
        <p14:creationId xmlns:p14="http://schemas.microsoft.com/office/powerpoint/2010/main" val="332423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6488"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5888"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5028197D-5C8F-49D2-B406-D7D8BCB60BBA}"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5AB2CD8-24F4-4D2A-8E21-5B33DB5D7DB0}" type="slidenum">
              <a:rPr lang="nl-NL"/>
              <a:pPr>
                <a:defRPr/>
              </a:pPr>
              <a:t>‹nr.›</a:t>
            </a:fld>
            <a:endParaRPr lang="nl-NL"/>
          </a:p>
        </p:txBody>
      </p:sp>
    </p:spTree>
    <p:extLst>
      <p:ext uri="{BB962C8B-B14F-4D97-AF65-F5344CB8AC3E}">
        <p14:creationId xmlns:p14="http://schemas.microsoft.com/office/powerpoint/2010/main" val="3544585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5588"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84EB114B-7D4C-4364-8BF5-A50104BF113E}"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B7798C6-AC0E-4800-8E76-4644B931FD73}" type="slidenum">
              <a:rPr lang="nl-NL"/>
              <a:pPr>
                <a:defRPr/>
              </a:pPr>
              <a:t>‹nr.›</a:t>
            </a:fld>
            <a:endParaRPr lang="nl-NL"/>
          </a:p>
        </p:txBody>
      </p:sp>
    </p:spTree>
    <p:extLst>
      <p:ext uri="{BB962C8B-B14F-4D97-AF65-F5344CB8AC3E}">
        <p14:creationId xmlns:p14="http://schemas.microsoft.com/office/powerpoint/2010/main" val="762970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B73A2D4E-9FCC-481C-A995-CB44593B5D8A}"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E2BA519-91F6-44C7-B241-5F1A4085FBF2}" type="slidenum">
              <a:rPr lang="nl-NL"/>
              <a:pPr>
                <a:defRPr/>
              </a:pPr>
              <a:t>‹nr.›</a:t>
            </a:fld>
            <a:endParaRPr lang="nl-NL"/>
          </a:p>
        </p:txBody>
      </p:sp>
    </p:spTree>
    <p:extLst>
      <p:ext uri="{BB962C8B-B14F-4D97-AF65-F5344CB8AC3E}">
        <p14:creationId xmlns:p14="http://schemas.microsoft.com/office/powerpoint/2010/main" val="1606340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7188"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4599592A-9C0B-493C-9B24-1A64723383DF}"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9165280-3C87-4759-8E6D-19FF6235411A}" type="slidenum">
              <a:rPr lang="nl-NL"/>
              <a:pPr>
                <a:defRPr/>
              </a:pPr>
              <a:t>‹nr.›</a:t>
            </a:fld>
            <a:endParaRPr lang="nl-NL"/>
          </a:p>
        </p:txBody>
      </p:sp>
    </p:spTree>
    <p:extLst>
      <p:ext uri="{BB962C8B-B14F-4D97-AF65-F5344CB8AC3E}">
        <p14:creationId xmlns:p14="http://schemas.microsoft.com/office/powerpoint/2010/main" val="1735104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3188"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054071FE-E8F2-4B38-824C-232AC1182FD8}" type="datetimeFigureOut">
              <a:rPr lang="nl-NL"/>
              <a:pPr>
                <a:defRPr/>
              </a:pPr>
              <a:t>10-11-2020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6FC03DF-3337-4AE5-9BAC-384BF4D5476F}" type="slidenum">
              <a:rPr lang="nl-NL"/>
              <a:pPr>
                <a:defRPr/>
              </a:pPr>
              <a:t>‹nr.›</a:t>
            </a:fld>
            <a:endParaRPr lang="nl-NL"/>
          </a:p>
        </p:txBody>
      </p:sp>
    </p:spTree>
    <p:extLst>
      <p:ext uri="{BB962C8B-B14F-4D97-AF65-F5344CB8AC3E}">
        <p14:creationId xmlns:p14="http://schemas.microsoft.com/office/powerpoint/2010/main" val="206306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7187"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3788" y="2505075"/>
            <a:ext cx="51831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BE846D3C-A6E6-4771-8603-C0345A183F63}" type="datetimeFigureOut">
              <a:rPr lang="nl-NL"/>
              <a:pPr>
                <a:defRPr/>
              </a:pPr>
              <a:t>10-11-2020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E38881AF-8F90-4420-A355-DC1E9BCF9CB2}" type="slidenum">
              <a:rPr lang="nl-NL"/>
              <a:pPr>
                <a:defRPr/>
              </a:pPr>
              <a:t>‹nr.›</a:t>
            </a:fld>
            <a:endParaRPr lang="nl-NL"/>
          </a:p>
        </p:txBody>
      </p:sp>
    </p:spTree>
    <p:extLst>
      <p:ext uri="{BB962C8B-B14F-4D97-AF65-F5344CB8AC3E}">
        <p14:creationId xmlns:p14="http://schemas.microsoft.com/office/powerpoint/2010/main" val="1642291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5D581C8D-D7F6-4B30-8FC6-74A83916033D}" type="datetimeFigureOut">
              <a:rPr lang="nl-NL"/>
              <a:pPr>
                <a:defRPr/>
              </a:pPr>
              <a:t>10-11-2020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C9C476B1-F5ED-4DDE-A68A-CC431BE00361}" type="slidenum">
              <a:rPr lang="nl-NL"/>
              <a:pPr>
                <a:defRPr/>
              </a:pPr>
              <a:t>‹nr.›</a:t>
            </a:fld>
            <a:endParaRPr lang="nl-NL"/>
          </a:p>
        </p:txBody>
      </p:sp>
    </p:spTree>
    <p:extLst>
      <p:ext uri="{BB962C8B-B14F-4D97-AF65-F5344CB8AC3E}">
        <p14:creationId xmlns:p14="http://schemas.microsoft.com/office/powerpoint/2010/main" val="25761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7188"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E4F4A468-9C41-45A4-B7F8-4FF318F847C3}"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CC468C1-399A-484D-B8AC-B99AD3C0FB3B}" type="slidenum">
              <a:rPr lang="nl-NL"/>
              <a:pPr>
                <a:defRPr/>
              </a:pPr>
              <a:t>‹nr.›</a:t>
            </a:fld>
            <a:endParaRPr lang="nl-NL"/>
          </a:p>
        </p:txBody>
      </p:sp>
    </p:spTree>
    <p:extLst>
      <p:ext uri="{BB962C8B-B14F-4D97-AF65-F5344CB8AC3E}">
        <p14:creationId xmlns:p14="http://schemas.microsoft.com/office/powerpoint/2010/main" val="4092685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9BA0260A-369F-4F29-BAB9-4E12CBAF07B6}" type="datetimeFigureOut">
              <a:rPr lang="nl-NL"/>
              <a:pPr>
                <a:defRPr/>
              </a:pPr>
              <a:t>10-11-2020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B5D6EFC0-3F85-4BE5-B53B-6588817B3575}" type="slidenum">
              <a:rPr lang="nl-NL"/>
              <a:pPr>
                <a:defRPr/>
              </a:pPr>
              <a:t>‹nr.›</a:t>
            </a:fld>
            <a:endParaRPr lang="nl-NL"/>
          </a:p>
        </p:txBody>
      </p:sp>
    </p:spTree>
    <p:extLst>
      <p:ext uri="{BB962C8B-B14F-4D97-AF65-F5344CB8AC3E}">
        <p14:creationId xmlns:p14="http://schemas.microsoft.com/office/powerpoint/2010/main" val="3448757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DEFD515C-78AD-405F-BFE0-1FC0B56D1C94}" type="datetimeFigureOut">
              <a:rPr lang="nl-NL"/>
              <a:pPr>
                <a:defRPr/>
              </a:pPr>
              <a:t>10-11-2020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23C690E-BFA3-409F-9836-23F66897261D}" type="slidenum">
              <a:rPr lang="nl-NL"/>
              <a:pPr>
                <a:defRPr/>
              </a:pPr>
              <a:t>‹nr.›</a:t>
            </a:fld>
            <a:endParaRPr lang="nl-NL"/>
          </a:p>
        </p:txBody>
      </p:sp>
    </p:spTree>
    <p:extLst>
      <p:ext uri="{BB962C8B-B14F-4D97-AF65-F5344CB8AC3E}">
        <p14:creationId xmlns:p14="http://schemas.microsoft.com/office/powerpoint/2010/main" val="2914902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378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F88B2C8D-C084-477F-BB31-06DEEA56C9BE}" type="datetimeFigureOut">
              <a:rPr lang="nl-NL"/>
              <a:pPr>
                <a:defRPr/>
              </a:pPr>
              <a:t>10-11-2020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6B8643E0-EB10-48FF-B0D3-05D987F23398}" type="slidenum">
              <a:rPr lang="nl-NL"/>
              <a:pPr>
                <a:defRPr/>
              </a:pPr>
              <a:t>‹nr.›</a:t>
            </a:fld>
            <a:endParaRPr lang="nl-NL"/>
          </a:p>
        </p:txBody>
      </p:sp>
    </p:spTree>
    <p:extLst>
      <p:ext uri="{BB962C8B-B14F-4D97-AF65-F5344CB8AC3E}">
        <p14:creationId xmlns:p14="http://schemas.microsoft.com/office/powerpoint/2010/main" val="4145268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B8CBEF69-6EBA-43F3-8A21-3C73C902EB82}"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FA6850D-6F3E-4D7C-AC78-956A52F5DF0C}" type="slidenum">
              <a:rPr lang="nl-NL"/>
              <a:pPr>
                <a:defRPr/>
              </a:pPr>
              <a:t>‹nr.›</a:t>
            </a:fld>
            <a:endParaRPr lang="nl-NL"/>
          </a:p>
        </p:txBody>
      </p:sp>
    </p:spTree>
    <p:extLst>
      <p:ext uri="{BB962C8B-B14F-4D97-AF65-F5344CB8AC3E}">
        <p14:creationId xmlns:p14="http://schemas.microsoft.com/office/powerpoint/2010/main" val="3158093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6488"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5888"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EFA94805-D4D0-4F97-A7B6-7CFD37E70BE3}" type="datetimeFigureOut">
              <a:rPr lang="nl-NL"/>
              <a:pPr>
                <a:defRPr/>
              </a:pPr>
              <a:t>10-11-2020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FB5F656-59D8-4E1D-AD7B-0121725FEAF6}" type="slidenum">
              <a:rPr lang="nl-NL"/>
              <a:pPr>
                <a:defRPr/>
              </a:pPr>
              <a:t>‹nr.›</a:t>
            </a:fld>
            <a:endParaRPr lang="nl-NL"/>
          </a:p>
        </p:txBody>
      </p:sp>
    </p:spTree>
    <p:extLst>
      <p:ext uri="{BB962C8B-B14F-4D97-AF65-F5344CB8AC3E}">
        <p14:creationId xmlns:p14="http://schemas.microsoft.com/office/powerpoint/2010/main" val="14684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3188"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1FBA4667-4E1F-4BAF-8CD6-7B842348DDC5}" type="datetimeFigureOut">
              <a:rPr lang="nl-NL"/>
              <a:pPr>
                <a:defRPr/>
              </a:pPr>
              <a:t>10-11-2020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0D31A202-2777-4603-85A5-16590AAB4B0E}" type="slidenum">
              <a:rPr lang="nl-NL"/>
              <a:pPr>
                <a:defRPr/>
              </a:pPr>
              <a:t>‹nr.›</a:t>
            </a:fld>
            <a:endParaRPr lang="nl-NL"/>
          </a:p>
        </p:txBody>
      </p:sp>
    </p:spTree>
    <p:extLst>
      <p:ext uri="{BB962C8B-B14F-4D97-AF65-F5344CB8AC3E}">
        <p14:creationId xmlns:p14="http://schemas.microsoft.com/office/powerpoint/2010/main" val="369883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7187"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3788" y="2505075"/>
            <a:ext cx="51831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58BCAA70-08C5-462C-817F-07A2629046F2}" type="datetimeFigureOut">
              <a:rPr lang="nl-NL"/>
              <a:pPr>
                <a:defRPr/>
              </a:pPr>
              <a:t>10-11-2020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CE03BC7A-000B-42B8-A0A2-47AEC97BB806}" type="slidenum">
              <a:rPr lang="nl-NL"/>
              <a:pPr>
                <a:defRPr/>
              </a:pPr>
              <a:t>‹nr.›</a:t>
            </a:fld>
            <a:endParaRPr lang="nl-NL"/>
          </a:p>
        </p:txBody>
      </p:sp>
    </p:spTree>
    <p:extLst>
      <p:ext uri="{BB962C8B-B14F-4D97-AF65-F5344CB8AC3E}">
        <p14:creationId xmlns:p14="http://schemas.microsoft.com/office/powerpoint/2010/main" val="98312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1BC80412-A9F8-4A21-BB72-16179FEC0C9A}" type="datetimeFigureOut">
              <a:rPr lang="nl-NL"/>
              <a:pPr>
                <a:defRPr/>
              </a:pPr>
              <a:t>10-11-2020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36E81BE4-39B0-4787-BB52-465FF6611871}" type="slidenum">
              <a:rPr lang="nl-NL"/>
              <a:pPr>
                <a:defRPr/>
              </a:pPr>
              <a:t>‹nr.›</a:t>
            </a:fld>
            <a:endParaRPr lang="nl-NL"/>
          </a:p>
        </p:txBody>
      </p:sp>
    </p:spTree>
    <p:extLst>
      <p:ext uri="{BB962C8B-B14F-4D97-AF65-F5344CB8AC3E}">
        <p14:creationId xmlns:p14="http://schemas.microsoft.com/office/powerpoint/2010/main" val="551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1818720-708D-42FA-B85D-9E70079B48E2}" type="datetimeFigureOut">
              <a:rPr lang="nl-NL"/>
              <a:pPr>
                <a:defRPr/>
              </a:pPr>
              <a:t>10-11-2020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C66E5CA1-D70F-4CB9-A860-DB409497DA7F}" type="slidenum">
              <a:rPr lang="nl-NL"/>
              <a:pPr>
                <a:defRPr/>
              </a:pPr>
              <a:t>‹nr.›</a:t>
            </a:fld>
            <a:endParaRPr lang="nl-NL"/>
          </a:p>
        </p:txBody>
      </p:sp>
    </p:spTree>
    <p:extLst>
      <p:ext uri="{BB962C8B-B14F-4D97-AF65-F5344CB8AC3E}">
        <p14:creationId xmlns:p14="http://schemas.microsoft.com/office/powerpoint/2010/main" val="2434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634DD663-D0C4-47D7-911D-2D14E1DBDC6D}" type="datetimeFigureOut">
              <a:rPr lang="nl-NL"/>
              <a:pPr>
                <a:defRPr/>
              </a:pPr>
              <a:t>10-11-2020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181700E-F21C-42B6-86E2-625EE1FF455E}" type="slidenum">
              <a:rPr lang="nl-NL"/>
              <a:pPr>
                <a:defRPr/>
              </a:pPr>
              <a:t>‹nr.›</a:t>
            </a:fld>
            <a:endParaRPr lang="nl-NL"/>
          </a:p>
        </p:txBody>
      </p:sp>
    </p:spTree>
    <p:extLst>
      <p:ext uri="{BB962C8B-B14F-4D97-AF65-F5344CB8AC3E}">
        <p14:creationId xmlns:p14="http://schemas.microsoft.com/office/powerpoint/2010/main" val="125518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3787"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75E489C4-320B-4051-909D-5EE56E3CAA81}" type="datetimeFigureOut">
              <a:rPr lang="nl-NL"/>
              <a:pPr>
                <a:defRPr/>
              </a:pPr>
              <a:t>10-11-2020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1200BBD-BBB8-4460-9485-7A0AD97A0CE1}" type="slidenum">
              <a:rPr lang="nl-NL"/>
              <a:pPr>
                <a:defRPr/>
              </a:pPr>
              <a:t>‹nr.›</a:t>
            </a:fld>
            <a:endParaRPr lang="nl-NL"/>
          </a:p>
        </p:txBody>
      </p:sp>
    </p:spTree>
    <p:extLst>
      <p:ext uri="{BB962C8B-B14F-4D97-AF65-F5344CB8AC3E}">
        <p14:creationId xmlns:p14="http://schemas.microsoft.com/office/powerpoint/2010/main" val="100166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38200" y="365125"/>
            <a:ext cx="105171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838200" y="1825625"/>
            <a:ext cx="105171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Clr>
                <a:srgbClr val="000000"/>
              </a:buClr>
              <a:buSzPct val="100000"/>
              <a:buFont typeface="Times New Roman" panose="02020603050405020304" pitchFamily="18" charset="0"/>
              <a:buNone/>
              <a:defRPr sz="1200" smtClean="0">
                <a:solidFill>
                  <a:schemeClr val="tx1">
                    <a:tint val="75000"/>
                  </a:schemeClr>
                </a:solidFill>
              </a:defRPr>
            </a:lvl1pPr>
          </a:lstStyle>
          <a:p>
            <a:pPr>
              <a:defRPr/>
            </a:pPr>
            <a:fld id="{7ABBC69D-8885-47B2-AEFD-10EB0058F29A}" type="datetimeFigureOut">
              <a:rPr lang="nl-NL"/>
              <a:pPr>
                <a:defRPr/>
              </a:pPr>
              <a:t>10-11-2020</a:t>
            </a:fld>
            <a:endParaRPr lang="nl-NL"/>
          </a:p>
        </p:txBody>
      </p:sp>
      <p:sp>
        <p:nvSpPr>
          <p:cNvPr id="5" name="Tijdelijke aanduiding voor voettekst 4"/>
          <p:cNvSpPr>
            <a:spLocks noGrp="1"/>
          </p:cNvSpPr>
          <p:nvPr>
            <p:ph type="ftr" sz="quarter" idx="3"/>
          </p:nvPr>
        </p:nvSpPr>
        <p:spPr>
          <a:xfrm>
            <a:off x="4038600" y="6356350"/>
            <a:ext cx="4116388" cy="365125"/>
          </a:xfrm>
          <a:prstGeom prst="rect">
            <a:avLst/>
          </a:prstGeom>
        </p:spPr>
        <p:txBody>
          <a:bodyPr vert="horz" lIns="91440" tIns="45720" rIns="91440" bIns="45720" rtlCol="0" anchor="ctr"/>
          <a:lstStyle>
            <a:lvl1pPr algn="ctr">
              <a:buClr>
                <a:srgbClr val="000000"/>
              </a:buClr>
              <a:buSzPct val="100000"/>
              <a:buFont typeface="Times New Roman" panose="02020603050405020304" pitchFamily="18" charset="0"/>
              <a:buNone/>
              <a:defRPr sz="1200" smtClean="0">
                <a:solidFill>
                  <a:schemeClr val="tx1">
                    <a:tint val="75000"/>
                  </a:schemeClr>
                </a:solidFill>
              </a:defRPr>
            </a:lvl1pPr>
          </a:lstStyle>
          <a:p>
            <a:pPr>
              <a:defRPr/>
            </a:pPr>
            <a:endParaRPr lang="nl-NL"/>
          </a:p>
        </p:txBody>
      </p:sp>
      <p:sp>
        <p:nvSpPr>
          <p:cNvPr id="6" name="Tijdelijke aanduiding voor dianummer 5"/>
          <p:cNvSpPr>
            <a:spLocks noGrp="1"/>
          </p:cNvSpPr>
          <p:nvPr>
            <p:ph type="sldNum" sz="quarter" idx="4"/>
          </p:nvPr>
        </p:nvSpPr>
        <p:spPr>
          <a:xfrm>
            <a:off x="8612188" y="6356350"/>
            <a:ext cx="2743200" cy="365125"/>
          </a:xfrm>
          <a:prstGeom prst="rect">
            <a:avLst/>
          </a:prstGeom>
        </p:spPr>
        <p:txBody>
          <a:bodyPr vert="horz" lIns="91440" tIns="45720" rIns="91440" bIns="45720" rtlCol="0" anchor="ctr"/>
          <a:lstStyle>
            <a:lvl1pPr algn="r">
              <a:buClr>
                <a:srgbClr val="000000"/>
              </a:buClr>
              <a:buSzPct val="100000"/>
              <a:buFont typeface="Times New Roman" panose="02020603050405020304" pitchFamily="18" charset="0"/>
              <a:buNone/>
              <a:defRPr sz="1200" smtClean="0">
                <a:solidFill>
                  <a:schemeClr val="tx1">
                    <a:tint val="75000"/>
                  </a:schemeClr>
                </a:solidFill>
              </a:defRPr>
            </a:lvl1pPr>
          </a:lstStyle>
          <a:p>
            <a:pPr>
              <a:defRPr/>
            </a:pPr>
            <a:fld id="{438D7610-F719-4296-9D38-E0DB07BD4554}"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838200" y="365125"/>
            <a:ext cx="105171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2051" name="Tijdelijke aanduiding voor tekst 2"/>
          <p:cNvSpPr>
            <a:spLocks noGrp="1"/>
          </p:cNvSpPr>
          <p:nvPr>
            <p:ph type="body" idx="1"/>
          </p:nvPr>
        </p:nvSpPr>
        <p:spPr bwMode="auto">
          <a:xfrm>
            <a:off x="838200" y="1825625"/>
            <a:ext cx="105171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Clr>
                <a:srgbClr val="000000"/>
              </a:buClr>
              <a:buSzPct val="100000"/>
              <a:buFont typeface="Times New Roman" panose="02020603050405020304" pitchFamily="18" charset="0"/>
              <a:buNone/>
              <a:defRPr sz="1200" smtClean="0">
                <a:solidFill>
                  <a:schemeClr val="tx1">
                    <a:tint val="75000"/>
                  </a:schemeClr>
                </a:solidFill>
              </a:defRPr>
            </a:lvl1pPr>
          </a:lstStyle>
          <a:p>
            <a:pPr>
              <a:defRPr/>
            </a:pPr>
            <a:fld id="{FD400459-DD1E-4EB2-A135-DE91BCB3F727}" type="datetimeFigureOut">
              <a:rPr lang="nl-NL"/>
              <a:pPr>
                <a:defRPr/>
              </a:pPr>
              <a:t>10-11-2020</a:t>
            </a:fld>
            <a:endParaRPr lang="nl-NL"/>
          </a:p>
        </p:txBody>
      </p:sp>
      <p:sp>
        <p:nvSpPr>
          <p:cNvPr id="5" name="Tijdelijke aanduiding voor voettekst 4"/>
          <p:cNvSpPr>
            <a:spLocks noGrp="1"/>
          </p:cNvSpPr>
          <p:nvPr>
            <p:ph type="ftr" sz="quarter" idx="3"/>
          </p:nvPr>
        </p:nvSpPr>
        <p:spPr>
          <a:xfrm>
            <a:off x="4038600" y="6356350"/>
            <a:ext cx="4116388" cy="365125"/>
          </a:xfrm>
          <a:prstGeom prst="rect">
            <a:avLst/>
          </a:prstGeom>
        </p:spPr>
        <p:txBody>
          <a:bodyPr vert="horz" lIns="91440" tIns="45720" rIns="91440" bIns="45720" rtlCol="0" anchor="ctr"/>
          <a:lstStyle>
            <a:lvl1pPr algn="ctr">
              <a:buClr>
                <a:srgbClr val="000000"/>
              </a:buClr>
              <a:buSzPct val="100000"/>
              <a:buFont typeface="Times New Roman" panose="02020603050405020304" pitchFamily="18" charset="0"/>
              <a:buNone/>
              <a:defRPr sz="1200" smtClean="0">
                <a:solidFill>
                  <a:schemeClr val="tx1">
                    <a:tint val="75000"/>
                  </a:schemeClr>
                </a:solidFill>
              </a:defRPr>
            </a:lvl1pPr>
          </a:lstStyle>
          <a:p>
            <a:pPr>
              <a:defRPr/>
            </a:pPr>
            <a:endParaRPr lang="nl-NL"/>
          </a:p>
        </p:txBody>
      </p:sp>
      <p:sp>
        <p:nvSpPr>
          <p:cNvPr id="6" name="Tijdelijke aanduiding voor dianummer 5"/>
          <p:cNvSpPr>
            <a:spLocks noGrp="1"/>
          </p:cNvSpPr>
          <p:nvPr>
            <p:ph type="sldNum" sz="quarter" idx="4"/>
          </p:nvPr>
        </p:nvSpPr>
        <p:spPr>
          <a:xfrm>
            <a:off x="8612188" y="6356350"/>
            <a:ext cx="2743200" cy="365125"/>
          </a:xfrm>
          <a:prstGeom prst="rect">
            <a:avLst/>
          </a:prstGeom>
        </p:spPr>
        <p:txBody>
          <a:bodyPr vert="horz" lIns="91440" tIns="45720" rIns="91440" bIns="45720" rtlCol="0" anchor="ctr"/>
          <a:lstStyle>
            <a:lvl1pPr algn="r">
              <a:buClr>
                <a:srgbClr val="000000"/>
              </a:buClr>
              <a:buSzPct val="100000"/>
              <a:buFont typeface="Times New Roman" panose="02020603050405020304" pitchFamily="18" charset="0"/>
              <a:buNone/>
              <a:defRPr sz="1200" smtClean="0">
                <a:solidFill>
                  <a:schemeClr val="tx1">
                    <a:tint val="75000"/>
                  </a:schemeClr>
                </a:solidFill>
              </a:defRPr>
            </a:lvl1pPr>
          </a:lstStyle>
          <a:p>
            <a:pPr>
              <a:defRPr/>
            </a:pPr>
            <a:fld id="{B48C6B80-6B11-4CFB-86CF-F058FD0F2EFD}"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l" rtl="0" fontAlgn="base">
        <a:lnSpc>
          <a:spcPct val="90000"/>
        </a:lnSpc>
        <a:spcBef>
          <a:spcPct val="0"/>
        </a:spcBef>
        <a:spcAft>
          <a:spcPct val="0"/>
        </a:spcAft>
        <a:defRPr sz="4400" kern="1200">
          <a:solidFill>
            <a:schemeClr val="tx1"/>
          </a:solidFill>
          <a:latin typeface="Arial" panose="020B0604020202020204" pitchFamily="34" charset="0"/>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jdelijke aanduiding voor titel 1"/>
          <p:cNvSpPr>
            <a:spLocks noGrp="1"/>
          </p:cNvSpPr>
          <p:nvPr>
            <p:ph type="title"/>
          </p:nvPr>
        </p:nvSpPr>
        <p:spPr bwMode="auto">
          <a:xfrm>
            <a:off x="838200" y="365125"/>
            <a:ext cx="105171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3075" name="Tijdelijke aanduiding voor tekst 2"/>
          <p:cNvSpPr>
            <a:spLocks noGrp="1"/>
          </p:cNvSpPr>
          <p:nvPr>
            <p:ph type="body" idx="1"/>
          </p:nvPr>
        </p:nvSpPr>
        <p:spPr bwMode="auto">
          <a:xfrm>
            <a:off x="838200" y="1825625"/>
            <a:ext cx="105171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Clr>
                <a:srgbClr val="000000"/>
              </a:buClr>
              <a:buSzPct val="100000"/>
              <a:buFont typeface="Times New Roman" panose="02020603050405020304" pitchFamily="18" charset="0"/>
              <a:buNone/>
              <a:defRPr sz="1200" smtClean="0">
                <a:solidFill>
                  <a:schemeClr val="tx1">
                    <a:tint val="75000"/>
                  </a:schemeClr>
                </a:solidFill>
              </a:defRPr>
            </a:lvl1pPr>
          </a:lstStyle>
          <a:p>
            <a:pPr>
              <a:defRPr/>
            </a:pPr>
            <a:fld id="{B24F6E1C-78F1-4817-8DEE-0C914DD6A6A8}" type="datetimeFigureOut">
              <a:rPr lang="nl-NL"/>
              <a:pPr>
                <a:defRPr/>
              </a:pPr>
              <a:t>10-11-2020</a:t>
            </a:fld>
            <a:endParaRPr lang="nl-NL"/>
          </a:p>
        </p:txBody>
      </p:sp>
      <p:sp>
        <p:nvSpPr>
          <p:cNvPr id="5" name="Tijdelijke aanduiding voor voettekst 4"/>
          <p:cNvSpPr>
            <a:spLocks noGrp="1"/>
          </p:cNvSpPr>
          <p:nvPr>
            <p:ph type="ftr" sz="quarter" idx="3"/>
          </p:nvPr>
        </p:nvSpPr>
        <p:spPr>
          <a:xfrm>
            <a:off x="4038600" y="6356350"/>
            <a:ext cx="4116388" cy="365125"/>
          </a:xfrm>
          <a:prstGeom prst="rect">
            <a:avLst/>
          </a:prstGeom>
        </p:spPr>
        <p:txBody>
          <a:bodyPr vert="horz" lIns="91440" tIns="45720" rIns="91440" bIns="45720" rtlCol="0" anchor="ctr"/>
          <a:lstStyle>
            <a:lvl1pPr algn="ctr">
              <a:buClr>
                <a:srgbClr val="000000"/>
              </a:buClr>
              <a:buSzPct val="100000"/>
              <a:buFont typeface="Times New Roman" panose="02020603050405020304" pitchFamily="18" charset="0"/>
              <a:buNone/>
              <a:defRPr sz="1200" smtClean="0">
                <a:solidFill>
                  <a:schemeClr val="tx1">
                    <a:tint val="75000"/>
                  </a:schemeClr>
                </a:solidFill>
              </a:defRPr>
            </a:lvl1pPr>
          </a:lstStyle>
          <a:p>
            <a:pPr>
              <a:defRPr/>
            </a:pPr>
            <a:endParaRPr lang="nl-NL"/>
          </a:p>
        </p:txBody>
      </p:sp>
      <p:sp>
        <p:nvSpPr>
          <p:cNvPr id="6" name="Tijdelijke aanduiding voor dianummer 5"/>
          <p:cNvSpPr>
            <a:spLocks noGrp="1"/>
          </p:cNvSpPr>
          <p:nvPr>
            <p:ph type="sldNum" sz="quarter" idx="4"/>
          </p:nvPr>
        </p:nvSpPr>
        <p:spPr>
          <a:xfrm>
            <a:off x="8612188" y="6356350"/>
            <a:ext cx="2743200" cy="365125"/>
          </a:xfrm>
          <a:prstGeom prst="rect">
            <a:avLst/>
          </a:prstGeom>
        </p:spPr>
        <p:txBody>
          <a:bodyPr vert="horz" lIns="91440" tIns="45720" rIns="91440" bIns="45720" rtlCol="0" anchor="ctr"/>
          <a:lstStyle>
            <a:lvl1pPr algn="r">
              <a:buClr>
                <a:srgbClr val="000000"/>
              </a:buClr>
              <a:buSzPct val="100000"/>
              <a:buFont typeface="Times New Roman" panose="02020603050405020304" pitchFamily="18" charset="0"/>
              <a:buNone/>
              <a:defRPr sz="1200" smtClean="0">
                <a:solidFill>
                  <a:schemeClr val="tx1">
                    <a:tint val="75000"/>
                  </a:schemeClr>
                </a:solidFill>
              </a:defRPr>
            </a:lvl1pPr>
          </a:lstStyle>
          <a:p>
            <a:pPr>
              <a:defRPr/>
            </a:pPr>
            <a:fld id="{BDC66E12-05A2-4125-9B7E-CC3AA85C20EA}"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l" rtl="0" fontAlgn="base">
        <a:lnSpc>
          <a:spcPct val="90000"/>
        </a:lnSpc>
        <a:spcBef>
          <a:spcPct val="0"/>
        </a:spcBef>
        <a:spcAft>
          <a:spcPct val="0"/>
        </a:spcAft>
        <a:defRPr sz="4400" kern="1200">
          <a:solidFill>
            <a:schemeClr val="tx1"/>
          </a:solidFill>
          <a:latin typeface="Arial" panose="020B0604020202020204" pitchFamily="34" charset="0"/>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rot="-180000">
            <a:off x="890588" y="673100"/>
            <a:ext cx="9755187" cy="276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9pPr>
          </a:lstStyle>
          <a:p>
            <a:pPr algn="r" eaLnBrk="1" hangingPunct="1">
              <a:lnSpc>
                <a:spcPct val="90000"/>
              </a:lnSpc>
              <a:buClrTx/>
              <a:buFontTx/>
              <a:buNone/>
            </a:pPr>
            <a:r>
              <a:rPr lang="en-US" altLang="nl-NL" sz="8000" dirty="0">
                <a:solidFill>
                  <a:srgbClr val="8FA751"/>
                </a:solidFill>
              </a:rPr>
              <a:t>STYLING</a:t>
            </a:r>
          </a:p>
        </p:txBody>
      </p:sp>
      <p:sp>
        <p:nvSpPr>
          <p:cNvPr id="5123" name="Text Box 2"/>
          <p:cNvSpPr txBox="1">
            <a:spLocks noChangeArrowheads="1"/>
          </p:cNvSpPr>
          <p:nvPr/>
        </p:nvSpPr>
        <p:spPr bwMode="auto">
          <a:xfrm rot="-180000">
            <a:off x="973138" y="3505200"/>
            <a:ext cx="9755187"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Impact" panose="020B0806030902050204" pitchFamily="34" charset="0"/>
                <a:ea typeface="SimSun" panose="02010600030101010101" pitchFamily="2" charset="-122"/>
              </a:defRPr>
            </a:lvl9pPr>
          </a:lstStyle>
          <a:p>
            <a:pPr algn="r" eaLnBrk="1" hangingPunct="1">
              <a:lnSpc>
                <a:spcPct val="120000"/>
              </a:lnSpc>
              <a:spcBef>
                <a:spcPts val="1000"/>
              </a:spcBef>
              <a:buClrTx/>
              <a:buSzPct val="160000"/>
              <a:buFontTx/>
              <a:buNone/>
            </a:pPr>
            <a:r>
              <a:rPr lang="en-US" altLang="nl-NL" sz="2800" dirty="0">
                <a:solidFill>
                  <a:srgbClr val="7F7F7F"/>
                </a:solidFill>
              </a:rPr>
              <a:t>IBS. DISPLAY VOOR EEN WINKEL</a:t>
            </a:r>
          </a:p>
          <a:p>
            <a:pPr algn="r" eaLnBrk="1" hangingPunct="1">
              <a:lnSpc>
                <a:spcPct val="120000"/>
              </a:lnSpc>
              <a:spcBef>
                <a:spcPts val="1000"/>
              </a:spcBef>
              <a:buClrTx/>
              <a:buSzPct val="160000"/>
              <a:buFontTx/>
              <a:buNone/>
            </a:pPr>
            <a:r>
              <a:rPr lang="en-US" altLang="nl-NL" sz="2800" dirty="0" err="1">
                <a:solidFill>
                  <a:srgbClr val="FF0000"/>
                </a:solidFill>
              </a:rPr>
              <a:t>Uitleg</a:t>
            </a:r>
            <a:r>
              <a:rPr lang="en-US" altLang="nl-NL" sz="2800" dirty="0">
                <a:solidFill>
                  <a:srgbClr val="FF0000"/>
                </a:solidFill>
              </a:rPr>
              <a:t> </a:t>
            </a:r>
            <a:r>
              <a:rPr lang="en-US" altLang="nl-NL" sz="2800" dirty="0" err="1">
                <a:solidFill>
                  <a:srgbClr val="FF0000"/>
                </a:solidFill>
              </a:rPr>
              <a:t>en</a:t>
            </a:r>
            <a:r>
              <a:rPr lang="en-US" altLang="nl-NL" sz="2800" dirty="0">
                <a:solidFill>
                  <a:srgbClr val="FF0000"/>
                </a:solidFill>
              </a:rPr>
              <a:t> planning</a:t>
            </a:r>
          </a:p>
        </p:txBody>
      </p:sp>
      <p:sp>
        <p:nvSpPr>
          <p:cNvPr id="5124" name="Text Box 3"/>
          <p:cNvSpPr txBox="1">
            <a:spLocks noChangeArrowheads="1"/>
          </p:cNvSpPr>
          <p:nvPr/>
        </p:nvSpPr>
        <p:spPr bwMode="auto">
          <a:xfrm rot="-180000">
            <a:off x="836613" y="992188"/>
            <a:ext cx="3856037" cy="550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Impact" panose="020B0806030902050204" pitchFamily="34" charset="0"/>
                <a:ea typeface="SimSun" panose="02010600030101010101" pitchFamily="2"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Impact" panose="020B0806030902050204" pitchFamily="34" charset="0"/>
                <a:ea typeface="SimSun" panose="02010600030101010101" pitchFamily="2"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Impact" panose="020B0806030902050204" pitchFamily="34" charset="0"/>
                <a:ea typeface="SimSun" panose="02010600030101010101" pitchFamily="2"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Impact" panose="020B0806030902050204" pitchFamily="34" charset="0"/>
                <a:ea typeface="SimSun" panose="02010600030101010101" pitchFamily="2"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Impact" panose="020B080603090205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Impact" panose="020B080603090205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Impact" panose="020B080603090205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Impact" panose="020B080603090205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Impact" panose="020B0806030902050204" pitchFamily="34" charset="0"/>
                <a:ea typeface="SimSun" panose="02010600030101010101" pitchFamily="2" charset="-122"/>
              </a:defRPr>
            </a:lvl9pPr>
          </a:lstStyle>
          <a:p>
            <a:pPr algn="r" eaLnBrk="1" hangingPunct="1">
              <a:lnSpc>
                <a:spcPct val="120000"/>
              </a:lnSpc>
              <a:spcBef>
                <a:spcPts val="1000"/>
              </a:spcBef>
              <a:buClrTx/>
              <a:buSzPct val="160000"/>
              <a:buFontTx/>
              <a:buNone/>
            </a:pPr>
            <a:r>
              <a:rPr lang="en-US" altLang="nl-NL" sz="2800" dirty="0">
                <a:solidFill>
                  <a:srgbClr val="7F7F7F"/>
                </a:solidFill>
              </a:rPr>
              <a:t>1. KERSTBOOM VERSIERING</a:t>
            </a:r>
          </a:p>
        </p:txBody>
      </p:sp>
      <p:pic>
        <p:nvPicPr>
          <p:cNvPr id="512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0750" y="1525588"/>
            <a:ext cx="4448175" cy="404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0D53879-8521-9F4D-A90B-2C9E7F258F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5945" b="-6668"/>
          <a:stretch/>
        </p:blipFill>
        <p:spPr>
          <a:xfrm>
            <a:off x="-1968102" y="375217"/>
            <a:ext cx="6258641" cy="5945709"/>
          </a:xfrm>
          <a:prstGeom prst="rect">
            <a:avLst/>
          </a:prstGeom>
        </p:spPr>
      </p:pic>
      <p:pic>
        <p:nvPicPr>
          <p:cNvPr id="4" name="Afbeelding 3">
            <a:extLst>
              <a:ext uri="{FF2B5EF4-FFF2-40B4-BE49-F238E27FC236}">
                <a16:creationId xmlns:a16="http://schemas.microsoft.com/office/drawing/2014/main" id="{D869628F-EC4F-EC40-B266-C8F5D6B5CC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32898" y="43187"/>
            <a:ext cx="5012988" cy="3960441"/>
          </a:xfrm>
          <a:prstGeom prst="rect">
            <a:avLst/>
          </a:prstGeom>
        </p:spPr>
      </p:pic>
      <p:pic>
        <p:nvPicPr>
          <p:cNvPr id="6" name="Afbeelding 5">
            <a:extLst>
              <a:ext uri="{FF2B5EF4-FFF2-40B4-BE49-F238E27FC236}">
                <a16:creationId xmlns:a16="http://schemas.microsoft.com/office/drawing/2014/main" id="{81E05643-0291-3E49-9F64-720D49FB09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9526" y="2276872"/>
            <a:ext cx="3062660" cy="4432458"/>
          </a:xfrm>
          <a:prstGeom prst="rect">
            <a:avLst/>
          </a:prstGeom>
        </p:spPr>
      </p:pic>
    </p:spTree>
    <p:extLst>
      <p:ext uri="{BB962C8B-B14F-4D97-AF65-F5344CB8AC3E}">
        <p14:creationId xmlns:p14="http://schemas.microsoft.com/office/powerpoint/2010/main" val="421664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88689D9-A6F4-7E4B-A9AC-CEDF456A9E0C}"/>
              </a:ext>
            </a:extLst>
          </p:cNvPr>
          <p:cNvPicPr>
            <a:picLocks noChangeAspect="1"/>
          </p:cNvPicPr>
          <p:nvPr/>
        </p:nvPicPr>
        <p:blipFill>
          <a:blip r:embed="rId2"/>
          <a:stretch>
            <a:fillRect/>
          </a:stretch>
        </p:blipFill>
        <p:spPr>
          <a:xfrm>
            <a:off x="912218" y="495415"/>
            <a:ext cx="4512994" cy="6017325"/>
          </a:xfrm>
          <a:prstGeom prst="rect">
            <a:avLst/>
          </a:prstGeom>
        </p:spPr>
      </p:pic>
      <p:pic>
        <p:nvPicPr>
          <p:cNvPr id="4" name="Afbeelding 3">
            <a:extLst>
              <a:ext uri="{FF2B5EF4-FFF2-40B4-BE49-F238E27FC236}">
                <a16:creationId xmlns:a16="http://schemas.microsoft.com/office/drawing/2014/main" id="{8D46A88A-12D7-0241-BED5-368C97E90F14}"/>
              </a:ext>
            </a:extLst>
          </p:cNvPr>
          <p:cNvPicPr>
            <a:picLocks noChangeAspect="1"/>
          </p:cNvPicPr>
          <p:nvPr/>
        </p:nvPicPr>
        <p:blipFill>
          <a:blip r:embed="rId3"/>
          <a:stretch>
            <a:fillRect/>
          </a:stretch>
        </p:blipFill>
        <p:spPr>
          <a:xfrm>
            <a:off x="6672858" y="1484784"/>
            <a:ext cx="5230302" cy="4038588"/>
          </a:xfrm>
          <a:prstGeom prst="rect">
            <a:avLst/>
          </a:prstGeom>
        </p:spPr>
      </p:pic>
    </p:spTree>
    <p:extLst>
      <p:ext uri="{BB962C8B-B14F-4D97-AF65-F5344CB8AC3E}">
        <p14:creationId xmlns:p14="http://schemas.microsoft.com/office/powerpoint/2010/main" val="353338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B570075-6290-E74C-9F8E-56F6ECCB32D9}"/>
              </a:ext>
            </a:extLst>
          </p:cNvPr>
          <p:cNvSpPr txBox="1"/>
          <p:nvPr/>
        </p:nvSpPr>
        <p:spPr>
          <a:xfrm>
            <a:off x="840210" y="2276872"/>
            <a:ext cx="11234166" cy="4062651"/>
          </a:xfrm>
          <a:prstGeom prst="rect">
            <a:avLst/>
          </a:prstGeom>
          <a:noFill/>
        </p:spPr>
        <p:txBody>
          <a:bodyPr wrap="none" rtlCol="0">
            <a:spAutoFit/>
          </a:bodyPr>
          <a:lstStyle/>
          <a:p>
            <a:endParaRPr lang="nl-NL" dirty="0">
              <a:solidFill>
                <a:schemeClr val="tx1"/>
              </a:solidFill>
              <a:latin typeface="Arial" panose="020B0604020202020204" pitchFamily="34" charset="0"/>
              <a:cs typeface="Arial" panose="020B0604020202020204" pitchFamily="34" charset="0"/>
            </a:endParaRPr>
          </a:p>
          <a:p>
            <a:r>
              <a:rPr lang="nl-NL" dirty="0">
                <a:solidFill>
                  <a:schemeClr val="tx1"/>
                </a:solidFill>
                <a:latin typeface="Arial" panose="020B0604020202020204" pitchFamily="34" charset="0"/>
                <a:cs typeface="Arial" panose="020B0604020202020204" pitchFamily="34" charset="0"/>
              </a:rPr>
              <a:t>- Maak per </a:t>
            </a:r>
            <a:r>
              <a:rPr lang="nl-NL" sz="2000" dirty="0">
                <a:solidFill>
                  <a:srgbClr val="000000"/>
                </a:solidFill>
                <a:latin typeface="Arial Narrow" panose="020B0604020202020204" pitchFamily="34" charset="0"/>
                <a:ea typeface="Times New Roman" panose="02020603050405020304" pitchFamily="18" charset="0"/>
                <a:cs typeface="Arial Narrow" panose="020B0604020202020204" pitchFamily="34" charset="0"/>
              </a:rPr>
              <a:t>persoon een </a:t>
            </a:r>
            <a:r>
              <a:rPr lang="nl-NL" sz="2000" dirty="0" err="1">
                <a:solidFill>
                  <a:srgbClr val="000000"/>
                </a:solidFill>
                <a:latin typeface="Arial Narrow" panose="020B0604020202020204" pitchFamily="34" charset="0"/>
                <a:ea typeface="Times New Roman" panose="02020603050405020304" pitchFamily="18" charset="0"/>
                <a:cs typeface="Arial Narrow" panose="020B0604020202020204" pitchFamily="34" charset="0"/>
              </a:rPr>
              <a:t>moodboard</a:t>
            </a:r>
            <a:r>
              <a:rPr lang="nl-NL" sz="2000" dirty="0">
                <a:solidFill>
                  <a:srgbClr val="000000"/>
                </a:solidFill>
                <a:latin typeface="Arial Narrow" panose="020B0604020202020204" pitchFamily="34" charset="0"/>
                <a:ea typeface="Times New Roman" panose="02020603050405020304" pitchFamily="18" charset="0"/>
                <a:cs typeface="Arial Narrow" panose="020B0604020202020204" pitchFamily="34" charset="0"/>
              </a:rPr>
              <a:t>  (per groepje). Deze moeten verschillend zijn in een andere stijl., </a:t>
            </a:r>
          </a:p>
          <a:p>
            <a:r>
              <a:rPr lang="nl-NL" sz="2000" dirty="0">
                <a:solidFill>
                  <a:srgbClr val="000000"/>
                </a:solidFill>
                <a:latin typeface="Arial Narrow" panose="020B0604020202020204" pitchFamily="34" charset="0"/>
                <a:ea typeface="Times New Roman" panose="02020603050405020304" pitchFamily="18" charset="0"/>
                <a:cs typeface="Arial Narrow" panose="020B0604020202020204" pitchFamily="34" charset="0"/>
              </a:rPr>
              <a:t>passend bij de etage waar de opdracht uitgevoerd gaat worden.</a:t>
            </a:r>
            <a:endParaRPr lang="nl-NL" sz="2000" dirty="0">
              <a:latin typeface="Arial Narrow" panose="020B0604020202020204" pitchFamily="34" charset="0"/>
              <a:ea typeface="Calibri" panose="020F0502020204030204" pitchFamily="34" charset="0"/>
              <a:cs typeface="Arial Narrow" panose="020B0604020202020204" pitchFamily="34" charset="0"/>
            </a:endParaRPr>
          </a:p>
          <a:p>
            <a:endParaRPr lang="nl-NL" dirty="0">
              <a:solidFill>
                <a:schemeClr val="tx1"/>
              </a:solidFill>
              <a:latin typeface="Arial" panose="020B0604020202020204" pitchFamily="34" charset="0"/>
              <a:cs typeface="Arial" panose="020B0604020202020204" pitchFamily="34" charset="0"/>
            </a:endParaRPr>
          </a:p>
          <a:p>
            <a:r>
              <a:rPr lang="nl-NL" dirty="0">
                <a:solidFill>
                  <a:schemeClr val="tx1"/>
                </a:solidFill>
                <a:latin typeface="Arial" panose="020B0604020202020204" pitchFamily="34" charset="0"/>
                <a:cs typeface="Arial" panose="020B0604020202020204" pitchFamily="34" charset="0"/>
              </a:rPr>
              <a:t>- Teken per persoon drie verschillende </a:t>
            </a:r>
            <a:r>
              <a:rPr lang="nl-NL" dirty="0" err="1">
                <a:solidFill>
                  <a:schemeClr val="tx1"/>
                </a:solidFill>
                <a:latin typeface="Arial" panose="020B0604020202020204" pitchFamily="34" charset="0"/>
                <a:cs typeface="Arial" panose="020B0604020202020204" pitchFamily="34" charset="0"/>
              </a:rPr>
              <a:t>ontwerpjes</a:t>
            </a:r>
            <a:r>
              <a:rPr lang="nl-NL" dirty="0">
                <a:solidFill>
                  <a:schemeClr val="tx1"/>
                </a:solidFill>
                <a:latin typeface="Arial" panose="020B0604020202020204" pitchFamily="34" charset="0"/>
                <a:cs typeface="Arial" panose="020B0604020202020204" pitchFamily="34" charset="0"/>
              </a:rPr>
              <a:t> in perspectief </a:t>
            </a:r>
          </a:p>
          <a:p>
            <a:r>
              <a:rPr lang="nl-NL" dirty="0">
                <a:solidFill>
                  <a:schemeClr val="tx1"/>
                </a:solidFill>
                <a:latin typeface="Arial" panose="020B0604020202020204" pitchFamily="34" charset="0"/>
                <a:cs typeface="Arial" panose="020B0604020202020204" pitchFamily="34" charset="0"/>
              </a:rPr>
              <a:t>voor een zelfgemaakte versiering passend bij de woonstijl. Hier werken we aan in de tekenles. Je kunt een </a:t>
            </a:r>
          </a:p>
          <a:p>
            <a:r>
              <a:rPr lang="nl-NL">
                <a:solidFill>
                  <a:schemeClr val="tx1"/>
                </a:solidFill>
                <a:latin typeface="Arial" panose="020B0604020202020204" pitchFamily="34" charset="0"/>
                <a:cs typeface="Arial" panose="020B0604020202020204" pitchFamily="34" charset="0"/>
              </a:rPr>
              <a:t>schetsje </a:t>
            </a:r>
            <a:r>
              <a:rPr lang="nl-NL" dirty="0">
                <a:solidFill>
                  <a:schemeClr val="tx1"/>
                </a:solidFill>
                <a:latin typeface="Arial" panose="020B0604020202020204" pitchFamily="34" charset="0"/>
                <a:cs typeface="Arial" panose="020B0604020202020204" pitchFamily="34" charset="0"/>
              </a:rPr>
              <a:t>maken dat je in de tekenles uitwerkt volgens opdracht </a:t>
            </a:r>
          </a:p>
          <a:p>
            <a:endParaRPr lang="nl-NL" dirty="0">
              <a:solidFill>
                <a:schemeClr val="tx1"/>
              </a:solidFill>
              <a:latin typeface="Arial" panose="020B0604020202020204" pitchFamily="34" charset="0"/>
              <a:cs typeface="Arial" panose="020B0604020202020204" pitchFamily="34" charset="0"/>
            </a:endParaRPr>
          </a:p>
          <a:p>
            <a:r>
              <a:rPr lang="nl-NL" dirty="0">
                <a:solidFill>
                  <a:schemeClr val="tx1"/>
                </a:solidFill>
                <a:latin typeface="Arial" panose="020B0604020202020204" pitchFamily="34" charset="0"/>
                <a:cs typeface="Arial" panose="020B0604020202020204" pitchFamily="34" charset="0"/>
              </a:rPr>
              <a:t>Zoek daar de materialen bij om het te maken en maak per ontwerp een voorbeeld.</a:t>
            </a:r>
          </a:p>
          <a:p>
            <a:endParaRPr lang="nl-NL" dirty="0">
              <a:solidFill>
                <a:schemeClr val="tx1"/>
              </a:solidFill>
              <a:latin typeface="Arial" panose="020B0604020202020204" pitchFamily="34" charset="0"/>
              <a:cs typeface="Arial" panose="020B0604020202020204" pitchFamily="34" charset="0"/>
            </a:endParaRPr>
          </a:p>
          <a:p>
            <a:r>
              <a:rPr lang="nl-NL" dirty="0">
                <a:solidFill>
                  <a:schemeClr val="tx1"/>
                </a:solidFill>
                <a:latin typeface="Arial" panose="020B0604020202020204" pitchFamily="34" charset="0"/>
                <a:cs typeface="Arial" panose="020B0604020202020204" pitchFamily="34" charset="0"/>
              </a:rPr>
              <a:t> </a:t>
            </a:r>
          </a:p>
          <a:p>
            <a:pPr marL="342900" indent="-342900">
              <a:buFontTx/>
              <a:buChar char="-"/>
            </a:pPr>
            <a:endParaRPr lang="nl-NL" dirty="0">
              <a:solidFill>
                <a:schemeClr val="tx1"/>
              </a:solidFill>
              <a:latin typeface="Arial" panose="020B0604020202020204" pitchFamily="34" charset="0"/>
              <a:cs typeface="Arial" panose="020B0604020202020204" pitchFamily="34" charset="0"/>
            </a:endParaRPr>
          </a:p>
          <a:p>
            <a:pPr algn="ctr"/>
            <a:r>
              <a:rPr lang="nl-NL" b="1" dirty="0">
                <a:solidFill>
                  <a:schemeClr val="tx1"/>
                </a:solidFill>
                <a:latin typeface="Arial" panose="020B0604020202020204" pitchFamily="34" charset="0"/>
                <a:cs typeface="Arial" panose="020B0604020202020204" pitchFamily="34" charset="0"/>
              </a:rPr>
              <a:t>Deze opdrachten heb je volgende les klaar.</a:t>
            </a:r>
          </a:p>
          <a:p>
            <a:endParaRPr lang="nl-NL" sz="2000" dirty="0">
              <a:solidFill>
                <a:schemeClr val="tx1"/>
              </a:solidFill>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22EBC3B2-C967-ED41-82CE-1D5E090AEF95}"/>
              </a:ext>
            </a:extLst>
          </p:cNvPr>
          <p:cNvSpPr txBox="1"/>
          <p:nvPr/>
        </p:nvSpPr>
        <p:spPr>
          <a:xfrm>
            <a:off x="1083365" y="954157"/>
            <a:ext cx="1519968" cy="461665"/>
          </a:xfrm>
          <a:prstGeom prst="rect">
            <a:avLst/>
          </a:prstGeom>
          <a:noFill/>
        </p:spPr>
        <p:txBody>
          <a:bodyPr wrap="none" rtlCol="0">
            <a:spAutoFit/>
          </a:bodyPr>
          <a:lstStyle/>
          <a:p>
            <a:r>
              <a:rPr lang="nl-NL" sz="2400" dirty="0">
                <a:solidFill>
                  <a:schemeClr val="tx1"/>
                </a:solidFill>
              </a:rPr>
              <a:t>Opdracht 1</a:t>
            </a:r>
          </a:p>
        </p:txBody>
      </p:sp>
    </p:spTree>
    <p:extLst>
      <p:ext uri="{BB962C8B-B14F-4D97-AF65-F5344CB8AC3E}">
        <p14:creationId xmlns:p14="http://schemas.microsoft.com/office/powerpoint/2010/main" val="180262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2"/>
          <p:cNvSpPr txBox="1">
            <a:spLocks noChangeArrowheads="1"/>
          </p:cNvSpPr>
          <p:nvPr/>
        </p:nvSpPr>
        <p:spPr bwMode="auto">
          <a:xfrm>
            <a:off x="1056234" y="1052736"/>
            <a:ext cx="10394950" cy="4824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Impact" panose="020B0806030902050204" pitchFamily="34" charset="0"/>
                <a:ea typeface="SimSun" panose="02010600030101010101" pitchFamily="2"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Impact" panose="020B0806030902050204" pitchFamily="34" charset="0"/>
                <a:ea typeface="SimSun" panose="02010600030101010101" pitchFamily="2"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Impact" panose="020B0806030902050204" pitchFamily="34" charset="0"/>
                <a:ea typeface="SimSun" panose="02010600030101010101" pitchFamily="2"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Impact" panose="020B0806030902050204" pitchFamily="34" charset="0"/>
                <a:ea typeface="SimSun" panose="02010600030101010101" pitchFamily="2"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Impact" panose="020B080603090205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Impact" panose="020B080603090205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Impact" panose="020B080603090205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Impact" panose="020B080603090205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chemeClr val="bg1"/>
                </a:solidFill>
                <a:latin typeface="Impact" panose="020B0806030902050204" pitchFamily="34" charset="0"/>
                <a:ea typeface="SimSun" panose="02010600030101010101" pitchFamily="2" charset="-122"/>
              </a:defRPr>
            </a:lvl9pPr>
          </a:lstStyle>
          <a:p>
            <a:pPr eaLnBrk="1" hangingPunct="1">
              <a:lnSpc>
                <a:spcPct val="120000"/>
              </a:lnSpc>
              <a:spcBef>
                <a:spcPts val="1000"/>
              </a:spcBef>
              <a:buClrTx/>
              <a:buSzPct val="160000"/>
            </a:pPr>
            <a:r>
              <a:rPr lang="nl-NL" sz="2400" dirty="0">
                <a:solidFill>
                  <a:schemeClr val="tx1"/>
                </a:solidFill>
                <a:latin typeface="+mn-lt"/>
              </a:rPr>
              <a:t>Opdracht 2</a:t>
            </a:r>
          </a:p>
          <a:p>
            <a:pPr eaLnBrk="1" hangingPunct="1">
              <a:lnSpc>
                <a:spcPct val="120000"/>
              </a:lnSpc>
              <a:spcBef>
                <a:spcPts val="1000"/>
              </a:spcBef>
              <a:buClrTx/>
              <a:buSzPct val="160000"/>
              <a:buFontTx/>
              <a:buNone/>
            </a:pPr>
            <a:endParaRPr lang="nl-NL" altLang="nl-NL" sz="2000"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1000"/>
              </a:spcBef>
              <a:buClrTx/>
              <a:buSzPct val="160000"/>
              <a:buFontTx/>
              <a:buNone/>
            </a:pPr>
            <a:endParaRPr lang="nl-NL" altLang="nl-NL" dirty="0">
              <a:solidFill>
                <a:srgbClr val="000000"/>
              </a:solidFill>
              <a:latin typeface="Arial" panose="020B0604020202020204" pitchFamily="34" charset="0"/>
              <a:cs typeface="Arial" panose="020B0604020202020204" pitchFamily="34" charset="0"/>
            </a:endParaRPr>
          </a:p>
          <a:p>
            <a:pPr eaLnBrk="1" hangingPunct="1">
              <a:lnSpc>
                <a:spcPct val="120000"/>
              </a:lnSpc>
              <a:spcBef>
                <a:spcPts val="1000"/>
              </a:spcBef>
              <a:buClrTx/>
              <a:buSzPct val="160000"/>
              <a:buFontTx/>
              <a:buNone/>
            </a:pPr>
            <a:r>
              <a:rPr lang="nl-NL" altLang="nl-NL" dirty="0">
                <a:solidFill>
                  <a:srgbClr val="000000"/>
                </a:solidFill>
                <a:latin typeface="Arial" panose="020B0604020202020204" pitchFamily="34" charset="0"/>
                <a:cs typeface="Arial" panose="020B0604020202020204" pitchFamily="34" charset="0"/>
              </a:rPr>
              <a:t>Kort verslag per les. Dit verslag maakt ieder groepslid</a:t>
            </a:r>
          </a:p>
          <a:p>
            <a:pPr eaLnBrk="1" hangingPunct="1">
              <a:lnSpc>
                <a:spcPct val="120000"/>
              </a:lnSpc>
              <a:spcBef>
                <a:spcPts val="1000"/>
              </a:spcBef>
              <a:buClr>
                <a:srgbClr val="8FA751"/>
              </a:buClr>
              <a:buSzPct val="160000"/>
              <a:buFont typeface="Arial" panose="020B0604020202020204" pitchFamily="34" charset="0"/>
              <a:buChar char="•"/>
            </a:pPr>
            <a:r>
              <a:rPr lang="nl-NL" altLang="nl-NL" dirty="0">
                <a:solidFill>
                  <a:srgbClr val="000000"/>
                </a:solidFill>
                <a:latin typeface="Arial" panose="020B0604020202020204" pitchFamily="34" charset="0"/>
                <a:cs typeface="Arial" panose="020B0604020202020204" pitchFamily="34" charset="0"/>
              </a:rPr>
              <a:t> Datum</a:t>
            </a:r>
          </a:p>
          <a:p>
            <a:pPr eaLnBrk="1" hangingPunct="1">
              <a:lnSpc>
                <a:spcPct val="120000"/>
              </a:lnSpc>
              <a:spcBef>
                <a:spcPts val="1000"/>
              </a:spcBef>
              <a:buClr>
                <a:srgbClr val="8FA751"/>
              </a:buClr>
              <a:buSzPct val="160000"/>
              <a:buFont typeface="Arial" panose="020B0604020202020204" pitchFamily="34" charset="0"/>
              <a:buChar char="•"/>
            </a:pPr>
            <a:r>
              <a:rPr lang="nl-NL" altLang="nl-NL" dirty="0">
                <a:solidFill>
                  <a:srgbClr val="000000"/>
                </a:solidFill>
                <a:latin typeface="Arial" panose="020B0604020202020204" pitchFamily="34" charset="0"/>
                <a:cs typeface="Arial" panose="020B0604020202020204" pitchFamily="34" charset="0"/>
              </a:rPr>
              <a:t> Is iedereen (online) aanwezig? (zo niet hoe los je dat op)?</a:t>
            </a:r>
          </a:p>
          <a:p>
            <a:pPr eaLnBrk="1" hangingPunct="1">
              <a:lnSpc>
                <a:spcPct val="120000"/>
              </a:lnSpc>
              <a:spcBef>
                <a:spcPts val="1000"/>
              </a:spcBef>
              <a:buClr>
                <a:srgbClr val="8FA751"/>
              </a:buClr>
              <a:buSzPct val="160000"/>
              <a:buFont typeface="Arial" panose="020B0604020202020204" pitchFamily="34" charset="0"/>
              <a:buChar char="•"/>
            </a:pPr>
            <a:r>
              <a:rPr lang="nl-NL" altLang="nl-NL" dirty="0">
                <a:solidFill>
                  <a:srgbClr val="000000"/>
                </a:solidFill>
                <a:latin typeface="Arial" panose="020B0604020202020204" pitchFamily="34" charset="0"/>
                <a:cs typeface="Arial" panose="020B0604020202020204" pitchFamily="34" charset="0"/>
              </a:rPr>
              <a:t> Taakverdeling: wie doet wat?</a:t>
            </a:r>
          </a:p>
          <a:p>
            <a:pPr eaLnBrk="1" hangingPunct="1">
              <a:lnSpc>
                <a:spcPct val="120000"/>
              </a:lnSpc>
              <a:spcBef>
                <a:spcPts val="1000"/>
              </a:spcBef>
              <a:buClr>
                <a:srgbClr val="8FA751"/>
              </a:buClr>
              <a:buSzPct val="160000"/>
              <a:buFont typeface="Arial" panose="020B0604020202020204" pitchFamily="34" charset="0"/>
              <a:buChar char="•"/>
            </a:pPr>
            <a:r>
              <a:rPr lang="nl-NL" altLang="nl-NL" dirty="0">
                <a:solidFill>
                  <a:srgbClr val="000000"/>
                </a:solidFill>
                <a:latin typeface="Arial" panose="020B0604020202020204" pitchFamily="34" charset="0"/>
                <a:cs typeface="Arial" panose="020B0604020202020204" pitchFamily="34" charset="0"/>
              </a:rPr>
              <a:t> Benoem de gemaakte afspraken en zijn deze nagekomen?</a:t>
            </a:r>
          </a:p>
          <a:p>
            <a:pPr eaLnBrk="1" hangingPunct="1">
              <a:lnSpc>
                <a:spcPct val="120000"/>
              </a:lnSpc>
              <a:spcBef>
                <a:spcPts val="1000"/>
              </a:spcBef>
              <a:buClr>
                <a:srgbClr val="8FA751"/>
              </a:buClr>
              <a:buSzPct val="160000"/>
              <a:buFont typeface="Arial" panose="020B0604020202020204" pitchFamily="34" charset="0"/>
              <a:buChar char="•"/>
            </a:pPr>
            <a:r>
              <a:rPr lang="nl-NL" altLang="nl-NL" dirty="0">
                <a:solidFill>
                  <a:srgbClr val="000000"/>
                </a:solidFill>
                <a:latin typeface="Arial" panose="020B0604020202020204" pitchFamily="34" charset="0"/>
                <a:cs typeface="Arial" panose="020B0604020202020204" pitchFamily="34" charset="0"/>
              </a:rPr>
              <a:t> Wat zijn de tops van de samenwerking van vandaag? </a:t>
            </a:r>
          </a:p>
          <a:p>
            <a:pPr eaLnBrk="1" hangingPunct="1">
              <a:lnSpc>
                <a:spcPct val="120000"/>
              </a:lnSpc>
              <a:spcBef>
                <a:spcPts val="1000"/>
              </a:spcBef>
              <a:buClr>
                <a:srgbClr val="8FA751"/>
              </a:buClr>
              <a:buSzPct val="160000"/>
              <a:buFont typeface="Arial" panose="020B0604020202020204" pitchFamily="34" charset="0"/>
              <a:buChar char="•"/>
            </a:pPr>
            <a:r>
              <a:rPr lang="nl-NL" altLang="nl-NL" dirty="0">
                <a:solidFill>
                  <a:srgbClr val="000000"/>
                </a:solidFill>
                <a:latin typeface="Arial" panose="020B0604020202020204" pitchFamily="34" charset="0"/>
                <a:cs typeface="Arial" panose="020B0604020202020204" pitchFamily="34" charset="0"/>
              </a:rPr>
              <a:t> Wat zijn de tips van de samenwerking van vandaag?</a:t>
            </a:r>
          </a:p>
          <a:p>
            <a:pPr eaLnBrk="1" hangingPunct="1">
              <a:lnSpc>
                <a:spcPct val="120000"/>
              </a:lnSpc>
              <a:spcBef>
                <a:spcPts val="1000"/>
              </a:spcBef>
              <a:buClr>
                <a:srgbClr val="8FA751"/>
              </a:buClr>
              <a:buSzPct val="160000"/>
              <a:buFont typeface="Arial" panose="020B0604020202020204" pitchFamily="34" charset="0"/>
              <a:buChar char="•"/>
            </a:pPr>
            <a:r>
              <a:rPr lang="nl-NL" altLang="nl-NL" dirty="0">
                <a:solidFill>
                  <a:srgbClr val="000000"/>
                </a:solidFill>
                <a:latin typeface="Arial" panose="020B0604020202020204" pitchFamily="34" charset="0"/>
                <a:cs typeface="Arial" panose="020B0604020202020204" pitchFamily="34" charset="0"/>
              </a:rPr>
              <a:t> Wat heb je geleerd?</a:t>
            </a:r>
          </a:p>
          <a:p>
            <a:pPr eaLnBrk="1" hangingPunct="1">
              <a:lnSpc>
                <a:spcPct val="120000"/>
              </a:lnSpc>
              <a:spcBef>
                <a:spcPts val="1000"/>
              </a:spcBef>
              <a:buClrTx/>
              <a:buSzPct val="160000"/>
              <a:buFontTx/>
              <a:buNone/>
            </a:pPr>
            <a:endParaRPr lang="nl-NL" altLang="nl-NL"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defTabSz="449263"/>
            <a:r>
              <a:rPr lang="en-US" altLang="nl-NL" sz="5400" dirty="0">
                <a:solidFill>
                  <a:srgbClr val="8FA751"/>
                </a:solidFill>
                <a:latin typeface="Impact" panose="020B0806030902050204" pitchFamily="34" charset="0"/>
                <a:ea typeface="SimSun" panose="02010600030101010101" pitchFamily="2" charset="-122"/>
                <a:cs typeface="+mn-cs"/>
              </a:rPr>
              <a:t>les 1</a:t>
            </a:r>
            <a:br>
              <a:rPr lang="en-US" altLang="nl-NL" sz="5400" dirty="0">
                <a:solidFill>
                  <a:srgbClr val="8FA751"/>
                </a:solidFill>
                <a:latin typeface="Impact" panose="020B0806030902050204" pitchFamily="34" charset="0"/>
                <a:ea typeface="SimSun" panose="02010600030101010101" pitchFamily="2" charset="-122"/>
                <a:cs typeface="+mn-cs"/>
              </a:rPr>
            </a:br>
            <a:endParaRPr lang="nl-NL" dirty="0"/>
          </a:p>
        </p:txBody>
      </p:sp>
      <p:sp>
        <p:nvSpPr>
          <p:cNvPr id="3" name="Tijdelijke aanduiding voor inhoud 2"/>
          <p:cNvSpPr>
            <a:spLocks noGrp="1"/>
          </p:cNvSpPr>
          <p:nvPr>
            <p:ph idx="1"/>
          </p:nvPr>
        </p:nvSpPr>
        <p:spPr/>
        <p:txBody>
          <a:bodyPr/>
          <a:lstStyle/>
          <a:p>
            <a:r>
              <a:rPr lang="nl-NL" dirty="0"/>
              <a:t>Introductie opdracht</a:t>
            </a:r>
          </a:p>
          <a:p>
            <a:r>
              <a:rPr lang="nl-NL" dirty="0"/>
              <a:t>Uitleg en planning</a:t>
            </a:r>
          </a:p>
          <a:p>
            <a:r>
              <a:rPr lang="nl-NL" dirty="0"/>
              <a:t>Bekendmaking groepjes</a:t>
            </a:r>
          </a:p>
          <a:p>
            <a:r>
              <a:rPr lang="nl-NL" dirty="0"/>
              <a:t>Bekijken plaatsen en loting plek</a:t>
            </a:r>
          </a:p>
          <a:p>
            <a:r>
              <a:rPr lang="nl-NL" dirty="0"/>
              <a:t>Uitleg woonstijlen</a:t>
            </a:r>
          </a:p>
          <a:p>
            <a:r>
              <a:rPr lang="nl-NL" dirty="0"/>
              <a:t>Inspiratie vorm en materiaal</a:t>
            </a:r>
          </a:p>
          <a:p>
            <a:r>
              <a:rPr lang="nl-NL" dirty="0" err="1"/>
              <a:t>Moodboards</a:t>
            </a:r>
            <a:r>
              <a:rPr lang="nl-NL" dirty="0"/>
              <a:t> maken passend bij stijl en verdieping</a:t>
            </a:r>
          </a:p>
          <a:p>
            <a:r>
              <a:rPr lang="nl-NL" dirty="0"/>
              <a:t>Logboek invullen</a:t>
            </a:r>
          </a:p>
          <a:p>
            <a:pPr marL="0" indent="0">
              <a:buNone/>
            </a:pPr>
            <a:endParaRPr lang="nl-NL" dirty="0"/>
          </a:p>
          <a:p>
            <a:endParaRPr lang="nl-NL" dirty="0"/>
          </a:p>
        </p:txBody>
      </p:sp>
    </p:spTree>
    <p:extLst>
      <p:ext uri="{BB962C8B-B14F-4D97-AF65-F5344CB8AC3E}">
        <p14:creationId xmlns:p14="http://schemas.microsoft.com/office/powerpoint/2010/main" val="236991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0AEEC5-ECF3-7540-9A85-73DE09063135}"/>
              </a:ext>
            </a:extLst>
          </p:cNvPr>
          <p:cNvSpPr txBox="1"/>
          <p:nvPr/>
        </p:nvSpPr>
        <p:spPr>
          <a:xfrm>
            <a:off x="1266092" y="633046"/>
            <a:ext cx="2310248" cy="769441"/>
          </a:xfrm>
          <a:prstGeom prst="rect">
            <a:avLst/>
          </a:prstGeom>
          <a:noFill/>
        </p:spPr>
        <p:txBody>
          <a:bodyPr wrap="none" rtlCol="0">
            <a:spAutoFit/>
          </a:bodyPr>
          <a:lstStyle/>
          <a:p>
            <a:r>
              <a:rPr lang="nl-NL" sz="4400" dirty="0">
                <a:solidFill>
                  <a:schemeClr val="tx1"/>
                </a:solidFill>
                <a:latin typeface="+mj-lt"/>
              </a:rPr>
              <a:t>Opdracht</a:t>
            </a:r>
          </a:p>
        </p:txBody>
      </p:sp>
      <p:sp>
        <p:nvSpPr>
          <p:cNvPr id="4" name="Tekstvak 3">
            <a:extLst>
              <a:ext uri="{FF2B5EF4-FFF2-40B4-BE49-F238E27FC236}">
                <a16:creationId xmlns:a16="http://schemas.microsoft.com/office/drawing/2014/main" id="{53CCEA97-5CA9-B747-8628-695999323EE7}"/>
              </a:ext>
            </a:extLst>
          </p:cNvPr>
          <p:cNvSpPr txBox="1"/>
          <p:nvPr/>
        </p:nvSpPr>
        <p:spPr>
          <a:xfrm>
            <a:off x="1128242" y="1700808"/>
            <a:ext cx="8712968" cy="2800767"/>
          </a:xfrm>
          <a:prstGeom prst="rect">
            <a:avLst/>
          </a:prstGeom>
          <a:noFill/>
        </p:spPr>
        <p:txBody>
          <a:bodyPr wrap="square" rtlCol="0">
            <a:spAutoFit/>
          </a:bodyPr>
          <a:lstStyle/>
          <a:p>
            <a:r>
              <a:rPr lang="nl-NL" sz="1200" dirty="0">
                <a:solidFill>
                  <a:schemeClr val="tx1"/>
                </a:solidFill>
                <a:latin typeface="Arial" panose="020B0604020202020204" pitchFamily="34" charset="0"/>
                <a:cs typeface="Arial" panose="020B0604020202020204" pitchFamily="34" charset="0"/>
              </a:rPr>
              <a:t>Vanaf week 46 tot en met week 50 gaan jullie aan de slag met de kerstboom versiering passend bij een stijl naar keuze. De versiering maken jullie zelf. </a:t>
            </a:r>
          </a:p>
          <a:p>
            <a:r>
              <a:rPr lang="nl-NL" sz="1200" dirty="0">
                <a:solidFill>
                  <a:schemeClr val="tx1"/>
                </a:solidFill>
                <a:latin typeface="Arial" panose="020B0604020202020204" pitchFamily="34" charset="0"/>
                <a:cs typeface="Arial" panose="020B0604020202020204" pitchFamily="34" charset="0"/>
              </a:rPr>
              <a:t> </a:t>
            </a:r>
          </a:p>
          <a:p>
            <a:r>
              <a:rPr lang="nl-NL" sz="1200" dirty="0">
                <a:solidFill>
                  <a:schemeClr val="tx1"/>
                </a:solidFill>
                <a:latin typeface="Arial" panose="020B0604020202020204" pitchFamily="34" charset="0"/>
                <a:cs typeface="Arial" panose="020B0604020202020204" pitchFamily="34" charset="0"/>
              </a:rPr>
              <a:t>Er wordt gewerkt in groepjes. De opdrachtgever en tevens ook de klant is </a:t>
            </a:r>
            <a:r>
              <a:rPr lang="nl-NL" sz="1200" dirty="0" err="1">
                <a:solidFill>
                  <a:schemeClr val="tx1"/>
                </a:solidFill>
                <a:latin typeface="Arial" panose="020B0604020202020204" pitchFamily="34" charset="0"/>
                <a:cs typeface="Arial" panose="020B0604020202020204" pitchFamily="34" charset="0"/>
              </a:rPr>
              <a:t>Agnès</a:t>
            </a:r>
            <a:r>
              <a:rPr lang="nl-NL" sz="1200" dirty="0">
                <a:solidFill>
                  <a:schemeClr val="tx1"/>
                </a:solidFill>
                <a:latin typeface="Arial" panose="020B0604020202020204" pitchFamily="34" charset="0"/>
                <a:cs typeface="Arial" panose="020B0604020202020204" pitchFamily="34" charset="0"/>
              </a:rPr>
              <a:t> Ketelaars, teamleider van de opleiding Bloem, groen &amp; styling. </a:t>
            </a:r>
          </a:p>
          <a:p>
            <a:r>
              <a:rPr lang="nl-NL" sz="1200" dirty="0">
                <a:solidFill>
                  <a:schemeClr val="tx1"/>
                </a:solidFill>
                <a:latin typeface="Arial" panose="020B0604020202020204" pitchFamily="34" charset="0"/>
                <a:cs typeface="Arial" panose="020B0604020202020204" pitchFamily="34" charset="0"/>
              </a:rPr>
              <a:t>Het budget wat de klant beschikbaar heeft per kerstboom is €25,- euro. Er zijn kerstlampjes en verschillende soorten kerstballen op school aanwezig, waar gebruik van gemaakt mag worden. </a:t>
            </a:r>
          </a:p>
          <a:p>
            <a:r>
              <a:rPr lang="nl-NL" sz="1200" dirty="0">
                <a:solidFill>
                  <a:schemeClr val="tx1"/>
                </a:solidFill>
                <a:latin typeface="Arial" panose="020B0604020202020204" pitchFamily="34" charset="0"/>
                <a:cs typeface="Arial" panose="020B0604020202020204" pitchFamily="34" charset="0"/>
              </a:rPr>
              <a:t> </a:t>
            </a:r>
          </a:p>
          <a:p>
            <a:r>
              <a:rPr lang="nl-NL" sz="1200" dirty="0">
                <a:solidFill>
                  <a:schemeClr val="tx1"/>
                </a:solidFill>
                <a:latin typeface="Arial" panose="020B0604020202020204" pitchFamily="34" charset="0"/>
                <a:cs typeface="Arial" panose="020B0604020202020204" pitchFamily="34" charset="0"/>
              </a:rPr>
              <a:t>De klant vindt het belangrijk dat </a:t>
            </a:r>
            <a:r>
              <a:rPr lang="nl-NL" sz="1400" b="1" dirty="0">
                <a:solidFill>
                  <a:schemeClr val="tx1"/>
                </a:solidFill>
                <a:latin typeface="Arial" panose="020B0604020202020204" pitchFamily="34" charset="0"/>
                <a:cs typeface="Arial" panose="020B0604020202020204" pitchFamily="34" charset="0"/>
              </a:rPr>
              <a:t>recycling </a:t>
            </a:r>
            <a:r>
              <a:rPr lang="nl-NL" sz="1200" dirty="0">
                <a:solidFill>
                  <a:schemeClr val="tx1"/>
                </a:solidFill>
                <a:latin typeface="Arial" panose="020B0604020202020204" pitchFamily="34" charset="0"/>
                <a:cs typeface="Arial" panose="020B0604020202020204" pitchFamily="34" charset="0"/>
              </a:rPr>
              <a:t>centraal staat bij het maken van de zelfgemaakte versiering. Dit betekent dat er gewerkt moet worden met gebruikte materialen die een 2de leven krijgen. </a:t>
            </a:r>
          </a:p>
          <a:p>
            <a:r>
              <a:rPr lang="nl-NL" sz="1200" dirty="0">
                <a:solidFill>
                  <a:schemeClr val="tx1"/>
                </a:solidFill>
                <a:latin typeface="Arial" panose="020B0604020202020204" pitchFamily="34" charset="0"/>
                <a:cs typeface="Arial" panose="020B0604020202020204" pitchFamily="34" charset="0"/>
              </a:rPr>
              <a:t> </a:t>
            </a:r>
          </a:p>
          <a:p>
            <a:r>
              <a:rPr lang="nl-NL" sz="1200" dirty="0">
                <a:solidFill>
                  <a:schemeClr val="tx1"/>
                </a:solidFill>
                <a:latin typeface="Arial" panose="020B0604020202020204" pitchFamily="34" charset="0"/>
                <a:cs typeface="Arial" panose="020B0604020202020204" pitchFamily="34" charset="0"/>
              </a:rPr>
              <a:t>Per groepje is het belangrijk om wekelijks een logboek (kort verslag) te maken, zorg er dus voor dat je dit ook goed bijhoudt en dat een ieder het in zijn bezit heeft  Wat je in het logboek moet verwerken staat aan het einde van deze presentatie.</a:t>
            </a:r>
          </a:p>
          <a:p>
            <a:endParaRPr lang="nl-NL" dirty="0"/>
          </a:p>
        </p:txBody>
      </p:sp>
    </p:spTree>
    <p:extLst>
      <p:ext uri="{BB962C8B-B14F-4D97-AF65-F5344CB8AC3E}">
        <p14:creationId xmlns:p14="http://schemas.microsoft.com/office/powerpoint/2010/main" val="371858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F97239DF-4361-284D-B6D1-9A1F4B3C5CB1}"/>
              </a:ext>
            </a:extLst>
          </p:cNvPr>
          <p:cNvGraphicFramePr>
            <a:graphicFrameLocks noGrp="1"/>
          </p:cNvGraphicFramePr>
          <p:nvPr>
            <p:ph sz="half" idx="1"/>
            <p:extLst>
              <p:ext uri="{D42A27DB-BD31-4B8C-83A1-F6EECF244321}">
                <p14:modId xmlns:p14="http://schemas.microsoft.com/office/powerpoint/2010/main" val="2277020365"/>
              </p:ext>
            </p:extLst>
          </p:nvPr>
        </p:nvGraphicFramePr>
        <p:xfrm>
          <a:off x="552178" y="692696"/>
          <a:ext cx="11305255" cy="5998047"/>
        </p:xfrm>
        <a:graphic>
          <a:graphicData uri="http://schemas.openxmlformats.org/drawingml/2006/table">
            <a:tbl>
              <a:tblPr firstRow="1" bandRow="1">
                <a:tableStyleId>{10A1B5D5-9B99-4C35-A422-299274C87663}</a:tableStyleId>
              </a:tblPr>
              <a:tblGrid>
                <a:gridCol w="2261051">
                  <a:extLst>
                    <a:ext uri="{9D8B030D-6E8A-4147-A177-3AD203B41FA5}">
                      <a16:colId xmlns:a16="http://schemas.microsoft.com/office/drawing/2014/main" val="2690187440"/>
                    </a:ext>
                  </a:extLst>
                </a:gridCol>
                <a:gridCol w="2261051">
                  <a:extLst>
                    <a:ext uri="{9D8B030D-6E8A-4147-A177-3AD203B41FA5}">
                      <a16:colId xmlns:a16="http://schemas.microsoft.com/office/drawing/2014/main" val="3592460138"/>
                    </a:ext>
                  </a:extLst>
                </a:gridCol>
                <a:gridCol w="2261051">
                  <a:extLst>
                    <a:ext uri="{9D8B030D-6E8A-4147-A177-3AD203B41FA5}">
                      <a16:colId xmlns:a16="http://schemas.microsoft.com/office/drawing/2014/main" val="687620057"/>
                    </a:ext>
                  </a:extLst>
                </a:gridCol>
                <a:gridCol w="2261051">
                  <a:extLst>
                    <a:ext uri="{9D8B030D-6E8A-4147-A177-3AD203B41FA5}">
                      <a16:colId xmlns:a16="http://schemas.microsoft.com/office/drawing/2014/main" val="522161170"/>
                    </a:ext>
                  </a:extLst>
                </a:gridCol>
                <a:gridCol w="2261051">
                  <a:extLst>
                    <a:ext uri="{9D8B030D-6E8A-4147-A177-3AD203B41FA5}">
                      <a16:colId xmlns:a16="http://schemas.microsoft.com/office/drawing/2014/main" val="1002645422"/>
                    </a:ext>
                  </a:extLst>
                </a:gridCol>
              </a:tblGrid>
              <a:tr h="822452">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Week 46  les 1</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Week 47 les 2</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Week 48 les 3</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Week 49 les 4</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Week 50 les 5</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218468"/>
                  </a:ext>
                </a:extLst>
              </a:tr>
              <a:tr h="833731">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Uitleg opdracht. </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Presenteren aan de klant. </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Voorbereiden aankleding. </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Plaatsen van kerstbomen. </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Nabespreken met klant en docenten. </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0105302"/>
                  </a:ext>
                </a:extLst>
              </a:tr>
              <a:tr h="648072">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Kennismaking klant. </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Definitieve keuze per afdeling. </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Maken aankleding. </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Optuigen van kerstbomen. </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Afsluiting kalender jaar. </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1516002"/>
                  </a:ext>
                </a:extLst>
              </a:tr>
              <a:tr h="1349014">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Behandelen verschillende stijlen. </a:t>
                      </a:r>
                      <a:endParaRPr lang="nl-NL" sz="1200" dirty="0">
                        <a:effectLst/>
                        <a:latin typeface="Calibri Light" panose="020F0302020204030204" pitchFamily="34" charset="0"/>
                        <a:ea typeface="Calibri" panose="020F0502020204030204" pitchFamily="34" charset="0"/>
                        <a:cs typeface="Calibri Light (Koppen)"/>
                      </a:endParaRPr>
                    </a:p>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 Landelijk. </a:t>
                      </a:r>
                      <a:endParaRPr lang="nl-NL" sz="1200" dirty="0">
                        <a:effectLst/>
                        <a:latin typeface="Calibri Light" panose="020F0302020204030204" pitchFamily="34" charset="0"/>
                        <a:ea typeface="Calibri" panose="020F0502020204030204" pitchFamily="34" charset="0"/>
                        <a:cs typeface="Calibri Light (Koppen)"/>
                      </a:endParaRPr>
                    </a:p>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 Klassiek. </a:t>
                      </a:r>
                      <a:endParaRPr lang="nl-NL" sz="1200" dirty="0">
                        <a:effectLst/>
                        <a:latin typeface="Calibri Light" panose="020F0302020204030204" pitchFamily="34" charset="0"/>
                        <a:ea typeface="Calibri" panose="020F0502020204030204" pitchFamily="34" charset="0"/>
                        <a:cs typeface="Calibri Light (Koppen)"/>
                      </a:endParaRPr>
                    </a:p>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 Modern / zakelijk. </a:t>
                      </a:r>
                      <a:endParaRPr lang="nl-NL" sz="1200" dirty="0">
                        <a:effectLst/>
                        <a:latin typeface="Calibri Light" panose="020F0302020204030204" pitchFamily="34" charset="0"/>
                        <a:ea typeface="Calibri" panose="020F0502020204030204" pitchFamily="34" charset="0"/>
                        <a:cs typeface="Calibri Light (Koppen)"/>
                      </a:endParaRPr>
                    </a:p>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 Romantisch. </a:t>
                      </a:r>
                      <a:endParaRPr lang="nl-NL" sz="1200" dirty="0">
                        <a:effectLst/>
                        <a:latin typeface="Calibri Light" panose="020F0302020204030204" pitchFamily="34" charset="0"/>
                        <a:ea typeface="Calibri" panose="020F0502020204030204" pitchFamily="34" charset="0"/>
                        <a:cs typeface="Calibri Light (Koppen)"/>
                      </a:endParaRPr>
                    </a:p>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 Scandinavisch. </a:t>
                      </a:r>
                      <a:endParaRPr lang="nl-NL" sz="1200" dirty="0">
                        <a:effectLst/>
                        <a:latin typeface="Calibri Light" panose="020F0302020204030204" pitchFamily="34" charset="0"/>
                        <a:ea typeface="Calibri" panose="020F0502020204030204" pitchFamily="34" charset="0"/>
                        <a:cs typeface="Calibri Light (Koppen)"/>
                      </a:endParaRPr>
                    </a:p>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 Industrieel. </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Materialenlijst samenstellen. </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Calibri Light (Koppen)"/>
                        </a:rPr>
                        <a:t>Logboek bijhouden. </a:t>
                      </a:r>
                      <a:endParaRPr lang="nl-NL" sz="120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Logboek inleveren. </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280705"/>
                  </a:ext>
                </a:extLst>
              </a:tr>
              <a:tr h="1172389">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Per persoon per groepje verschillende (</a:t>
                      </a:r>
                      <a:r>
                        <a:rPr lang="nl-NL" sz="1200" dirty="0" err="1">
                          <a:solidFill>
                            <a:srgbClr val="000000"/>
                          </a:solidFill>
                          <a:effectLst/>
                          <a:latin typeface="Times New Roman" panose="02020603050405020304" pitchFamily="18" charset="0"/>
                          <a:ea typeface="Times New Roman" panose="02020603050405020304" pitchFamily="18" charset="0"/>
                          <a:cs typeface="Calibri Light (Koppen)"/>
                        </a:rPr>
                        <a:t>moodboards</a:t>
                      </a: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 stijl voorstellen maken, passend bij verdieping (inclusief zelfgemaakte aankleding). </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Inkopen materialen. </a:t>
                      </a:r>
                      <a:endParaRPr lang="nl-NL" sz="1200" dirty="0">
                        <a:effectLst/>
                        <a:latin typeface="Calibri Light" panose="020F0302020204030204" pitchFamily="34" charset="0"/>
                        <a:ea typeface="Calibri" panose="020F0502020204030204" pitchFamily="34" charset="0"/>
                        <a:cs typeface="Calibri Light (Koppen)"/>
                      </a:endParaRPr>
                    </a:p>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Planning maken wie wat doet? </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72961"/>
                  </a:ext>
                </a:extLst>
              </a:tr>
              <a:tr h="1172389">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Logboek aanmaken en bijhouden. </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nl-NL" sz="1200" dirty="0">
                          <a:solidFill>
                            <a:srgbClr val="000000"/>
                          </a:solidFill>
                          <a:effectLst/>
                          <a:latin typeface="Times New Roman" panose="02020603050405020304" pitchFamily="18" charset="0"/>
                          <a:ea typeface="Times New Roman" panose="02020603050405020304" pitchFamily="18" charset="0"/>
                          <a:cs typeface="Calibri Light (Koppen)"/>
                        </a:rPr>
                        <a:t>Logboek bijhouden. </a:t>
                      </a:r>
                      <a:endParaRPr lang="nl-NL" sz="1200" dirty="0">
                        <a:effectLst/>
                        <a:latin typeface="Calibri Light" panose="020F0302020204030204" pitchFamily="34" charset="0"/>
                        <a:ea typeface="Calibri" panose="020F0502020204030204" pitchFamily="34" charset="0"/>
                        <a:cs typeface="Calibri Light (Koppe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881212"/>
                  </a:ext>
                </a:extLst>
              </a:tr>
            </a:tbl>
          </a:graphicData>
        </a:graphic>
      </p:graphicFrame>
      <p:sp>
        <p:nvSpPr>
          <p:cNvPr id="7" name="Tekstvak 6">
            <a:extLst>
              <a:ext uri="{FF2B5EF4-FFF2-40B4-BE49-F238E27FC236}">
                <a16:creationId xmlns:a16="http://schemas.microsoft.com/office/drawing/2014/main" id="{FE32FBD4-55DC-B342-A9BC-62AE2FF63380}"/>
              </a:ext>
            </a:extLst>
          </p:cNvPr>
          <p:cNvSpPr txBox="1"/>
          <p:nvPr/>
        </p:nvSpPr>
        <p:spPr>
          <a:xfrm>
            <a:off x="552178" y="188640"/>
            <a:ext cx="1023037" cy="369332"/>
          </a:xfrm>
          <a:prstGeom prst="rect">
            <a:avLst/>
          </a:prstGeom>
          <a:noFill/>
        </p:spPr>
        <p:txBody>
          <a:bodyPr wrap="none" rtlCol="0">
            <a:spAutoFit/>
          </a:bodyPr>
          <a:lstStyle/>
          <a:p>
            <a:r>
              <a:rPr lang="nl-NL" dirty="0">
                <a:solidFill>
                  <a:schemeClr val="tx1"/>
                </a:solidFill>
              </a:rPr>
              <a:t>Planning</a:t>
            </a:r>
          </a:p>
        </p:txBody>
      </p:sp>
    </p:spTree>
    <p:extLst>
      <p:ext uri="{BB962C8B-B14F-4D97-AF65-F5344CB8AC3E}">
        <p14:creationId xmlns:p14="http://schemas.microsoft.com/office/powerpoint/2010/main" val="426552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5AEF7C8-57C1-1B47-92C7-A8D581F824FA}"/>
              </a:ext>
            </a:extLst>
          </p:cNvPr>
          <p:cNvSpPr txBox="1"/>
          <p:nvPr/>
        </p:nvSpPr>
        <p:spPr>
          <a:xfrm>
            <a:off x="696194" y="620688"/>
            <a:ext cx="6724918" cy="4832092"/>
          </a:xfrm>
          <a:prstGeom prst="rect">
            <a:avLst/>
          </a:prstGeom>
          <a:noFill/>
        </p:spPr>
        <p:txBody>
          <a:bodyPr wrap="none" rtlCol="0">
            <a:spAutoFit/>
          </a:bodyPr>
          <a:lstStyle/>
          <a:p>
            <a:r>
              <a:rPr lang="nl-NL" sz="4400" dirty="0">
                <a:solidFill>
                  <a:schemeClr val="tx1"/>
                </a:solidFill>
              </a:rPr>
              <a:t> </a:t>
            </a:r>
          </a:p>
          <a:p>
            <a:r>
              <a:rPr lang="nl-NL" sz="4400" dirty="0">
                <a:solidFill>
                  <a:schemeClr val="tx1"/>
                </a:solidFill>
              </a:rPr>
              <a:t>Plek</a:t>
            </a:r>
          </a:p>
          <a:p>
            <a:endParaRPr lang="nl-NL" sz="4400" dirty="0">
              <a:solidFill>
                <a:schemeClr val="tx1"/>
              </a:solidFill>
            </a:endParaRPr>
          </a:p>
          <a:p>
            <a:endParaRPr lang="nl-NL" sz="4400" dirty="0">
              <a:solidFill>
                <a:schemeClr val="tx1"/>
              </a:solidFill>
            </a:endParaRPr>
          </a:p>
          <a:p>
            <a:r>
              <a:rPr lang="nl-NL" sz="4400" dirty="0" err="1">
                <a:solidFill>
                  <a:schemeClr val="tx1"/>
                </a:solidFill>
              </a:rPr>
              <a:t>Inspratie</a:t>
            </a:r>
            <a:r>
              <a:rPr lang="nl-NL" sz="4400" dirty="0">
                <a:solidFill>
                  <a:schemeClr val="tx1"/>
                </a:solidFill>
              </a:rPr>
              <a:t> Woonstijlen </a:t>
            </a:r>
            <a:r>
              <a:rPr lang="nl-NL" sz="1400" dirty="0">
                <a:solidFill>
                  <a:schemeClr val="tx1"/>
                </a:solidFill>
              </a:rPr>
              <a:t>(</a:t>
            </a:r>
            <a:r>
              <a:rPr lang="nl-NL" sz="1200" dirty="0">
                <a:solidFill>
                  <a:schemeClr val="tx1"/>
                </a:solidFill>
              </a:rPr>
              <a:t>presentatie Wikiwijs)</a:t>
            </a:r>
            <a:endParaRPr lang="nl-NL" sz="4400" dirty="0">
              <a:solidFill>
                <a:schemeClr val="tx1"/>
              </a:solidFill>
            </a:endParaRPr>
          </a:p>
          <a:p>
            <a:endParaRPr lang="nl-NL" sz="4400" dirty="0">
              <a:solidFill>
                <a:schemeClr val="tx1"/>
              </a:solidFill>
            </a:endParaRPr>
          </a:p>
          <a:p>
            <a:endParaRPr lang="nl-NL" sz="4400" dirty="0">
              <a:solidFill>
                <a:schemeClr val="tx1"/>
              </a:solidFill>
            </a:endParaRPr>
          </a:p>
        </p:txBody>
      </p:sp>
    </p:spTree>
    <p:extLst>
      <p:ext uri="{BB962C8B-B14F-4D97-AF65-F5344CB8AC3E}">
        <p14:creationId xmlns:p14="http://schemas.microsoft.com/office/powerpoint/2010/main" val="211822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009" y="2987427"/>
            <a:ext cx="3419475" cy="2700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35971" y="2784227"/>
            <a:ext cx="2695575" cy="307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4946" y="2996952"/>
            <a:ext cx="3914775" cy="270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kstvak 5">
            <a:extLst>
              <a:ext uri="{FF2B5EF4-FFF2-40B4-BE49-F238E27FC236}">
                <a16:creationId xmlns:a16="http://schemas.microsoft.com/office/drawing/2014/main" id="{B2487BAB-B653-A240-9E1D-2E7F56E71840}"/>
              </a:ext>
            </a:extLst>
          </p:cNvPr>
          <p:cNvSpPr txBox="1"/>
          <p:nvPr/>
        </p:nvSpPr>
        <p:spPr>
          <a:xfrm>
            <a:off x="337667" y="908720"/>
            <a:ext cx="6763390" cy="769441"/>
          </a:xfrm>
          <a:prstGeom prst="rect">
            <a:avLst/>
          </a:prstGeom>
          <a:noFill/>
        </p:spPr>
        <p:txBody>
          <a:bodyPr wrap="none" rtlCol="0">
            <a:spAutoFit/>
          </a:bodyPr>
          <a:lstStyle/>
          <a:p>
            <a:r>
              <a:rPr lang="nl-NL" sz="4400" dirty="0">
                <a:solidFill>
                  <a:schemeClr val="tx1"/>
                </a:solidFill>
              </a:rPr>
              <a:t>Inspiratie vorm en materiaal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2672861-2DEF-364B-A34D-D604E5879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4" y="205726"/>
            <a:ext cx="3556000" cy="6502400"/>
          </a:xfrm>
          <a:prstGeom prst="rect">
            <a:avLst/>
          </a:prstGeom>
        </p:spPr>
      </p:pic>
      <p:pic>
        <p:nvPicPr>
          <p:cNvPr id="4" name="Afbeelding 3">
            <a:extLst>
              <a:ext uri="{FF2B5EF4-FFF2-40B4-BE49-F238E27FC236}">
                <a16:creationId xmlns:a16="http://schemas.microsoft.com/office/drawing/2014/main" id="{F5F0E16D-2FA7-B54F-9990-4FCF59A55A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8270" y="3570546"/>
            <a:ext cx="3175000" cy="2933700"/>
          </a:xfrm>
          <a:prstGeom prst="rect">
            <a:avLst/>
          </a:prstGeom>
        </p:spPr>
      </p:pic>
      <p:pic>
        <p:nvPicPr>
          <p:cNvPr id="5" name="Afbeelding 4">
            <a:extLst>
              <a:ext uri="{FF2B5EF4-FFF2-40B4-BE49-F238E27FC236}">
                <a16:creationId xmlns:a16="http://schemas.microsoft.com/office/drawing/2014/main" id="{28F0BC4E-D1BC-BC43-92F8-7F45DE5CA6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80820" y="205726"/>
            <a:ext cx="3009900" cy="2527300"/>
          </a:xfrm>
          <a:prstGeom prst="rect">
            <a:avLst/>
          </a:prstGeom>
        </p:spPr>
      </p:pic>
      <p:pic>
        <p:nvPicPr>
          <p:cNvPr id="6" name="Afbeelding 5">
            <a:extLst>
              <a:ext uri="{FF2B5EF4-FFF2-40B4-BE49-F238E27FC236}">
                <a16:creationId xmlns:a16="http://schemas.microsoft.com/office/drawing/2014/main" id="{17ACC92C-F982-E340-A3D6-6D48F6E8FFE1}"/>
              </a:ext>
            </a:extLst>
          </p:cNvPr>
          <p:cNvPicPr>
            <a:picLocks noChangeAspect="1"/>
          </p:cNvPicPr>
          <p:nvPr/>
        </p:nvPicPr>
        <p:blipFill>
          <a:blip r:embed="rId6"/>
          <a:stretch>
            <a:fillRect/>
          </a:stretch>
        </p:blipFill>
        <p:spPr>
          <a:xfrm>
            <a:off x="7824986" y="372319"/>
            <a:ext cx="4075578" cy="61350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7145" y="448400"/>
            <a:ext cx="2533078" cy="60993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41232" y="448400"/>
            <a:ext cx="2925631" cy="60679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88882" y="448400"/>
            <a:ext cx="5023569" cy="60827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ACF61C3-A5EB-4142-B0C7-622E2CE8E6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21" y="0"/>
            <a:ext cx="2736304" cy="4117124"/>
          </a:xfrm>
          <a:prstGeom prst="rect">
            <a:avLst/>
          </a:prstGeom>
        </p:spPr>
      </p:pic>
      <p:pic>
        <p:nvPicPr>
          <p:cNvPr id="5" name="Afbeelding 4">
            <a:extLst>
              <a:ext uri="{FF2B5EF4-FFF2-40B4-BE49-F238E27FC236}">
                <a16:creationId xmlns:a16="http://schemas.microsoft.com/office/drawing/2014/main" id="{A305A8E9-B119-374D-8001-CCFFB6881D58}"/>
              </a:ext>
            </a:extLst>
          </p:cNvPr>
          <p:cNvPicPr>
            <a:picLocks noChangeAspect="1"/>
          </p:cNvPicPr>
          <p:nvPr/>
        </p:nvPicPr>
        <p:blipFill>
          <a:blip r:embed="rId3"/>
          <a:stretch>
            <a:fillRect/>
          </a:stretch>
        </p:blipFill>
        <p:spPr>
          <a:xfrm>
            <a:off x="5339460" y="13958"/>
            <a:ext cx="6854128" cy="6854128"/>
          </a:xfrm>
          <a:prstGeom prst="rect">
            <a:avLst/>
          </a:prstGeom>
        </p:spPr>
      </p:pic>
      <p:pic>
        <p:nvPicPr>
          <p:cNvPr id="6" name="Afbeelding 5">
            <a:extLst>
              <a:ext uri="{FF2B5EF4-FFF2-40B4-BE49-F238E27FC236}">
                <a16:creationId xmlns:a16="http://schemas.microsoft.com/office/drawing/2014/main" id="{744B6662-D7DA-D84B-9758-53F1536B66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8402" y="2677086"/>
            <a:ext cx="3009900" cy="4191000"/>
          </a:xfrm>
          <a:prstGeom prst="rect">
            <a:avLst/>
          </a:prstGeom>
        </p:spPr>
      </p:pic>
    </p:spTree>
    <p:extLst>
      <p:ext uri="{BB962C8B-B14F-4D97-AF65-F5344CB8AC3E}">
        <p14:creationId xmlns:p14="http://schemas.microsoft.com/office/powerpoint/2010/main" val="3932285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Impact" panose="020B080603090205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Impact" panose="020B080603090205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pdracht 23-11-17._.pot [Compatibiliteitsmodus] [Hersteld]" id="{E5E6BAAC-4835-4BF7-8725-BDDC1476C401}" vid="{D516899D-2FB3-4799-AC13-2E957746BEC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Impact" panose="020B080603090205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Impact" panose="020B080603090205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pdracht 23-11-17._.pot [Compatibiliteitsmodus] [Hersteld]" id="{E5E6BAAC-4835-4BF7-8725-BDDC1476C401}" vid="{8D5A26AB-2E24-43D4-A1D1-ED3BD027F1E5}"/>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Impact" panose="020B080603090205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solidFill>
              <a:schemeClr val="bg1"/>
            </a:solidFill>
            <a:effectLst/>
            <a:latin typeface="Impact" panose="020B080603090205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pdracht 23-11-17._.pot [Compatibiliteitsmodus] [Hersteld]" id="{E5E6BAAC-4835-4BF7-8725-BDDC1476C401}" vid="{89A97237-678D-4740-8269-B36FB90AF66D}"/>
    </a:ext>
  </a:ext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Opdracht 23-11-17._.pot [Compatibiliteitsmodus] [Hersteld]</Template>
  <TotalTime>329</TotalTime>
  <Words>536</Words>
  <Application>Microsoft Macintosh PowerPoint</Application>
  <PresentationFormat>Aangepast</PresentationFormat>
  <Paragraphs>84</Paragraphs>
  <Slides>13</Slides>
  <Notes>5</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13</vt:i4>
      </vt:variant>
    </vt:vector>
  </HeadingPairs>
  <TitlesOfParts>
    <vt:vector size="24" baseType="lpstr">
      <vt:lpstr>SimSun</vt:lpstr>
      <vt:lpstr>Arial</vt:lpstr>
      <vt:lpstr>Arial Narrow</vt:lpstr>
      <vt:lpstr>Calibri</vt:lpstr>
      <vt:lpstr>Calibri Light</vt:lpstr>
      <vt:lpstr>Calibri Light (Koppen)</vt:lpstr>
      <vt:lpstr>Impact</vt:lpstr>
      <vt:lpstr>Times New Roman</vt:lpstr>
      <vt:lpstr>Kantoorthema</vt:lpstr>
      <vt:lpstr>Kantoorthema</vt:lpstr>
      <vt:lpstr>Kantoorthema</vt:lpstr>
      <vt:lpstr>PowerPoint-presentatie</vt:lpstr>
      <vt:lpstr>les 1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Helicon Opleidingen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Marij Verheugen</dc:creator>
  <cp:lastModifiedBy>Inge van Steen</cp:lastModifiedBy>
  <cp:revision>25</cp:revision>
  <cp:lastPrinted>1601-01-01T00:00:00Z</cp:lastPrinted>
  <dcterms:created xsi:type="dcterms:W3CDTF">2017-12-12T08:03:14Z</dcterms:created>
  <dcterms:modified xsi:type="dcterms:W3CDTF">2020-11-10T09:59:45Z</dcterms:modified>
</cp:coreProperties>
</file>